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2">
  <p:sldMasterIdLst>
    <p:sldMasterId id="2147483664" r:id="rId4"/>
    <p:sldMasterId id="2147483740" r:id="rId5"/>
  </p:sldMasterIdLst>
  <p:notesMasterIdLst>
    <p:notesMasterId r:id="rId10"/>
  </p:notesMasterIdLst>
  <p:sldIdLst>
    <p:sldId id="287" r:id="rId6"/>
    <p:sldId id="336" r:id="rId7"/>
    <p:sldId id="343" r:id="rId8"/>
    <p:sldId id="344" r:id="rId9"/>
  </p:sldIdLst>
  <p:sldSz cx="9144000" cy="6858000" type="screen4x3"/>
  <p:notesSz cx="7099300" cy="10234613"/>
  <p:embeddedFontLst>
    <p:embeddedFont>
      <p:font typeface="BIZ UDPゴシック" panose="020B0400000000000000" pitchFamily="34" charset="-128"/>
      <p:regular r:id="rId11"/>
      <p:bold r:id="rId12"/>
    </p:embeddedFont>
    <p:embeddedFont>
      <p:font typeface="BIZ UDPゴシック" panose="020B0400000000000000" pitchFamily="34" charset="-128"/>
      <p:regular r:id="rId11"/>
      <p:bold r:id="rId12"/>
    </p:embeddedFont>
    <p:embeddedFont>
      <p:font typeface="ＭＳ Ｐゴシック" panose="020B0600070205080204" pitchFamily="34" charset="-128"/>
      <p:regular r:id="rId13"/>
    </p:embeddedFont>
    <p:embeddedFont>
      <p:font typeface="游ゴシック" panose="020B0400000000000000" pitchFamily="34" charset="-128"/>
      <p:regular r:id="rId14"/>
      <p:bold r:id="rId15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225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ADEC"/>
    <a:srgbClr val="155DAA"/>
    <a:srgbClr val="FF9C00"/>
    <a:srgbClr val="48C9FF"/>
    <a:srgbClr val="48BDFF"/>
    <a:srgbClr val="FFA700"/>
    <a:srgbClr val="6FD6FE"/>
    <a:srgbClr val="5ED4FF"/>
    <a:srgbClr val="EB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67ADD5-F70A-4AAF-A9F2-A3B85499F9FD}" v="27" dt="2026-03-13T13:24:54.8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94" autoAdjust="0"/>
    <p:restoredTop sz="95655" autoAdjust="0"/>
  </p:normalViewPr>
  <p:slideViewPr>
    <p:cSldViewPr snapToGrid="0" showGuides="1">
      <p:cViewPr varScale="1">
        <p:scale>
          <a:sx n="104" d="100"/>
          <a:sy n="104" d="100"/>
        </p:scale>
        <p:origin x="1904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00" d="100"/>
          <a:sy n="100" d="100"/>
        </p:scale>
        <p:origin x="3792" y="160"/>
      </p:cViewPr>
      <p:guideLst>
        <p:guide orient="horz" pos="3225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1.fntdata"/><Relationship Id="rId5" Type="http://schemas.openxmlformats.org/officeDocument/2006/relationships/slideMaster" Target="slideMasters/slideMaster2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中川 壮一(NAKAGAWA Soichi)" userId="0eb52c30-faa1-4d0f-9b30-95b1ae42cf04" providerId="ADAL" clId="{A9D8A263-F53F-40F1-B01B-1ABEFD010516}"/>
    <pc:docChg chg="undo custSel modSld delMainMaster modMainMaster">
      <pc:chgData name="中川 壮一(NAKAGAWA Soichi)" userId="0eb52c30-faa1-4d0f-9b30-95b1ae42cf04" providerId="ADAL" clId="{A9D8A263-F53F-40F1-B01B-1ABEFD010516}" dt="2026-03-13T13:25:22.293" v="1501" actId="20577"/>
      <pc:docMkLst>
        <pc:docMk/>
      </pc:docMkLst>
      <pc:sldChg chg="addSp modSp mod modAnim">
        <pc:chgData name="中川 壮一(NAKAGAWA Soichi)" userId="0eb52c30-faa1-4d0f-9b30-95b1ae42cf04" providerId="ADAL" clId="{A9D8A263-F53F-40F1-B01B-1ABEFD010516}" dt="2026-03-13T13:25:09.658" v="1468" actId="20577"/>
        <pc:sldMkLst>
          <pc:docMk/>
          <pc:sldMk cId="2536831816" sldId="287"/>
        </pc:sldMkLst>
        <pc:spChg chg="mod">
          <ac:chgData name="中川 壮一(NAKAGAWA Soichi)" userId="0eb52c30-faa1-4d0f-9b30-95b1ae42cf04" providerId="ADAL" clId="{A9D8A263-F53F-40F1-B01B-1ABEFD010516}" dt="2026-03-13T11:00:56.174" v="54" actId="1076"/>
          <ac:spMkLst>
            <pc:docMk/>
            <pc:sldMk cId="2536831816" sldId="287"/>
            <ac:spMk id="25" creationId="{5FFBBA4D-2976-AE70-1ECC-61F136C2C455}"/>
          </ac:spMkLst>
        </pc:spChg>
        <pc:graphicFrameChg chg="add mod modGraphic">
          <ac:chgData name="中川 壮一(NAKAGAWA Soichi)" userId="0eb52c30-faa1-4d0f-9b30-95b1ae42cf04" providerId="ADAL" clId="{A9D8A263-F53F-40F1-B01B-1ABEFD010516}" dt="2026-03-13T11:04:27.576" v="73" actId="1076"/>
          <ac:graphicFrameMkLst>
            <pc:docMk/>
            <pc:sldMk cId="2536831816" sldId="287"/>
            <ac:graphicFrameMk id="2" creationId="{03B8282F-918E-8B53-B1CB-88DA1FDEB582}"/>
          </ac:graphicFrameMkLst>
        </pc:graphicFrameChg>
        <pc:graphicFrameChg chg="mod modGraphic">
          <ac:chgData name="中川 壮一(NAKAGAWA Soichi)" userId="0eb52c30-faa1-4d0f-9b30-95b1ae42cf04" providerId="ADAL" clId="{A9D8A263-F53F-40F1-B01B-1ABEFD010516}" dt="2026-03-13T11:03:32.451" v="64" actId="1076"/>
          <ac:graphicFrameMkLst>
            <pc:docMk/>
            <pc:sldMk cId="2536831816" sldId="287"/>
            <ac:graphicFrameMk id="3" creationId="{408CF8C1-D678-FDA6-C688-000906F2F247}"/>
          </ac:graphicFrameMkLst>
        </pc:graphicFrameChg>
        <pc:graphicFrameChg chg="add mod modGraphic">
          <ac:chgData name="中川 壮一(NAKAGAWA Soichi)" userId="0eb52c30-faa1-4d0f-9b30-95b1ae42cf04" providerId="ADAL" clId="{A9D8A263-F53F-40F1-B01B-1ABEFD010516}" dt="2026-03-13T11:04:30.150" v="74" actId="1076"/>
          <ac:graphicFrameMkLst>
            <pc:docMk/>
            <pc:sldMk cId="2536831816" sldId="287"/>
            <ac:graphicFrameMk id="4" creationId="{C7C88918-E347-2FE7-584C-9710EF1C2846}"/>
          </ac:graphicFrameMkLst>
        </pc:graphicFrameChg>
        <pc:graphicFrameChg chg="modGraphic">
          <ac:chgData name="中川 壮一(NAKAGAWA Soichi)" userId="0eb52c30-faa1-4d0f-9b30-95b1ae42cf04" providerId="ADAL" clId="{A9D8A263-F53F-40F1-B01B-1ABEFD010516}" dt="2026-03-13T13:25:09.658" v="1468" actId="20577"/>
          <ac:graphicFrameMkLst>
            <pc:docMk/>
            <pc:sldMk cId="2536831816" sldId="287"/>
            <ac:graphicFrameMk id="92" creationId="{F32A91EF-3E9B-B28C-845D-9B8204BE9802}"/>
          </ac:graphicFrameMkLst>
        </pc:graphicFrameChg>
      </pc:sldChg>
      <pc:sldChg chg="addSp modSp mod modAnim">
        <pc:chgData name="中川 壮一(NAKAGAWA Soichi)" userId="0eb52c30-faa1-4d0f-9b30-95b1ae42cf04" providerId="ADAL" clId="{A9D8A263-F53F-40F1-B01B-1ABEFD010516}" dt="2026-03-13T13:25:13.392" v="1478" actId="20577"/>
        <pc:sldMkLst>
          <pc:docMk/>
          <pc:sldMk cId="84683226" sldId="336"/>
        </pc:sldMkLst>
        <pc:spChg chg="mod">
          <ac:chgData name="中川 壮一(NAKAGAWA Soichi)" userId="0eb52c30-faa1-4d0f-9b30-95b1ae42cf04" providerId="ADAL" clId="{A9D8A263-F53F-40F1-B01B-1ABEFD010516}" dt="2026-03-13T11:00:20.894" v="13" actId="20577"/>
          <ac:spMkLst>
            <pc:docMk/>
            <pc:sldMk cId="84683226" sldId="336"/>
            <ac:spMk id="2" creationId="{12B9C721-7BB4-4880-8ABA-4C427219F903}"/>
          </ac:spMkLst>
        </pc:spChg>
        <pc:graphicFrameChg chg="add mod modGraphic">
          <ac:chgData name="中川 壮一(NAKAGAWA Soichi)" userId="0eb52c30-faa1-4d0f-9b30-95b1ae42cf04" providerId="ADAL" clId="{A9D8A263-F53F-40F1-B01B-1ABEFD010516}" dt="2026-03-13T11:06:04.525" v="92" actId="20577"/>
          <ac:graphicFrameMkLst>
            <pc:docMk/>
            <pc:sldMk cId="84683226" sldId="336"/>
            <ac:graphicFrameMk id="5" creationId="{CA48BFB1-161A-FEBA-EF02-3FDB01BE2C8D}"/>
          </ac:graphicFrameMkLst>
        </pc:graphicFrameChg>
        <pc:graphicFrameChg chg="mod modGraphic">
          <ac:chgData name="中川 壮一(NAKAGAWA Soichi)" userId="0eb52c30-faa1-4d0f-9b30-95b1ae42cf04" providerId="ADAL" clId="{A9D8A263-F53F-40F1-B01B-1ABEFD010516}" dt="2026-03-13T11:05:10.011" v="80" actId="1076"/>
          <ac:graphicFrameMkLst>
            <pc:docMk/>
            <pc:sldMk cId="84683226" sldId="336"/>
            <ac:graphicFrameMk id="6" creationId="{46F440AE-435C-6A3B-DCFC-0FA4DC29CAD0}"/>
          </ac:graphicFrameMkLst>
        </pc:graphicFrameChg>
        <pc:graphicFrameChg chg="add mod modGraphic">
          <ac:chgData name="中川 壮一(NAKAGAWA Soichi)" userId="0eb52c30-faa1-4d0f-9b30-95b1ae42cf04" providerId="ADAL" clId="{A9D8A263-F53F-40F1-B01B-1ABEFD010516}" dt="2026-03-13T11:06:54.019" v="150" actId="6549"/>
          <ac:graphicFrameMkLst>
            <pc:docMk/>
            <pc:sldMk cId="84683226" sldId="336"/>
            <ac:graphicFrameMk id="7" creationId="{A61810E8-95D2-103F-4C88-D18C44F85768}"/>
          </ac:graphicFrameMkLst>
        </pc:graphicFrameChg>
        <pc:graphicFrameChg chg="modGraphic">
          <ac:chgData name="中川 壮一(NAKAGAWA Soichi)" userId="0eb52c30-faa1-4d0f-9b30-95b1ae42cf04" providerId="ADAL" clId="{A9D8A263-F53F-40F1-B01B-1ABEFD010516}" dt="2026-03-13T13:25:13.392" v="1478" actId="20577"/>
          <ac:graphicFrameMkLst>
            <pc:docMk/>
            <pc:sldMk cId="84683226" sldId="336"/>
            <ac:graphicFrameMk id="30" creationId="{6D67EA89-AF86-9621-6A04-DCC5320D45E8}"/>
          </ac:graphicFrameMkLst>
        </pc:graphicFrameChg>
      </pc:sldChg>
      <pc:sldChg chg="modSp mod modAnim">
        <pc:chgData name="中川 壮一(NAKAGAWA Soichi)" userId="0eb52c30-faa1-4d0f-9b30-95b1ae42cf04" providerId="ADAL" clId="{A9D8A263-F53F-40F1-B01B-1ABEFD010516}" dt="2026-03-13T13:25:17.367" v="1488" actId="20577"/>
        <pc:sldMkLst>
          <pc:docMk/>
          <pc:sldMk cId="3041205408" sldId="343"/>
        </pc:sldMkLst>
        <pc:spChg chg="mod">
          <ac:chgData name="中川 壮一(NAKAGAWA Soichi)" userId="0eb52c30-faa1-4d0f-9b30-95b1ae42cf04" providerId="ADAL" clId="{A9D8A263-F53F-40F1-B01B-1ABEFD010516}" dt="2026-03-13T12:15:02.746" v="830" actId="1076"/>
          <ac:spMkLst>
            <pc:docMk/>
            <pc:sldMk cId="3041205408" sldId="343"/>
            <ac:spMk id="2" creationId="{E39ACBE1-BF68-DFC7-BE6B-0E69F8BA9555}"/>
          </ac:spMkLst>
        </pc:spChg>
        <pc:spChg chg="mod">
          <ac:chgData name="中川 壮一(NAKAGAWA Soichi)" userId="0eb52c30-faa1-4d0f-9b30-95b1ae42cf04" providerId="ADAL" clId="{A9D8A263-F53F-40F1-B01B-1ABEFD010516}" dt="2026-03-13T12:05:35.587" v="624" actId="207"/>
          <ac:spMkLst>
            <pc:docMk/>
            <pc:sldMk cId="3041205408" sldId="343"/>
            <ac:spMk id="4" creationId="{9120352B-F91E-A837-42D9-6EB282D404D4}"/>
          </ac:spMkLst>
        </pc:spChg>
        <pc:spChg chg="mod">
          <ac:chgData name="中川 壮一(NAKAGAWA Soichi)" userId="0eb52c30-faa1-4d0f-9b30-95b1ae42cf04" providerId="ADAL" clId="{A9D8A263-F53F-40F1-B01B-1ABEFD010516}" dt="2026-03-13T12:14:43.611" v="828" actId="1076"/>
          <ac:spMkLst>
            <pc:docMk/>
            <pc:sldMk cId="3041205408" sldId="343"/>
            <ac:spMk id="6" creationId="{E4AEFE08-3267-B7B5-B47D-0206EB473759}"/>
          </ac:spMkLst>
        </pc:spChg>
        <pc:spChg chg="mod">
          <ac:chgData name="中川 壮一(NAKAGAWA Soichi)" userId="0eb52c30-faa1-4d0f-9b30-95b1ae42cf04" providerId="ADAL" clId="{A9D8A263-F53F-40F1-B01B-1ABEFD010516}" dt="2026-03-13T12:12:10.706" v="824" actId="20577"/>
          <ac:spMkLst>
            <pc:docMk/>
            <pc:sldMk cId="3041205408" sldId="343"/>
            <ac:spMk id="13" creationId="{33C2B7AB-66E6-3C64-D7D1-E951130DF2EC}"/>
          </ac:spMkLst>
        </pc:spChg>
        <pc:graphicFrameChg chg="mod modGraphic">
          <ac:chgData name="中川 壮一(NAKAGAWA Soichi)" userId="0eb52c30-faa1-4d0f-9b30-95b1ae42cf04" providerId="ADAL" clId="{A9D8A263-F53F-40F1-B01B-1ABEFD010516}" dt="2026-03-13T12:15:02.746" v="830" actId="1076"/>
          <ac:graphicFrameMkLst>
            <pc:docMk/>
            <pc:sldMk cId="3041205408" sldId="343"/>
            <ac:graphicFrameMk id="3" creationId="{B9A3D1D2-1556-5ED8-1944-BD9E2B7FB7FC}"/>
          </ac:graphicFrameMkLst>
        </pc:graphicFrameChg>
        <pc:graphicFrameChg chg="modGraphic">
          <ac:chgData name="中川 壮一(NAKAGAWA Soichi)" userId="0eb52c30-faa1-4d0f-9b30-95b1ae42cf04" providerId="ADAL" clId="{A9D8A263-F53F-40F1-B01B-1ABEFD010516}" dt="2026-03-13T11:57:26.679" v="171" actId="207"/>
          <ac:graphicFrameMkLst>
            <pc:docMk/>
            <pc:sldMk cId="3041205408" sldId="343"/>
            <ac:graphicFrameMk id="5" creationId="{0CCDB5D6-63A0-7EF2-28A9-18118D5288BE}"/>
          </ac:graphicFrameMkLst>
        </pc:graphicFrameChg>
        <pc:graphicFrameChg chg="mod modGraphic">
          <ac:chgData name="中川 壮一(NAKAGAWA Soichi)" userId="0eb52c30-faa1-4d0f-9b30-95b1ae42cf04" providerId="ADAL" clId="{A9D8A263-F53F-40F1-B01B-1ABEFD010516}" dt="2026-03-13T12:14:43.611" v="828" actId="1076"/>
          <ac:graphicFrameMkLst>
            <pc:docMk/>
            <pc:sldMk cId="3041205408" sldId="343"/>
            <ac:graphicFrameMk id="7" creationId="{732613A1-B001-0B58-1B82-EF10F59FB6D2}"/>
          </ac:graphicFrameMkLst>
        </pc:graphicFrameChg>
        <pc:graphicFrameChg chg="modGraphic">
          <ac:chgData name="中川 壮一(NAKAGAWA Soichi)" userId="0eb52c30-faa1-4d0f-9b30-95b1ae42cf04" providerId="ADAL" clId="{A9D8A263-F53F-40F1-B01B-1ABEFD010516}" dt="2026-03-13T13:25:17.367" v="1488" actId="20577"/>
          <ac:graphicFrameMkLst>
            <pc:docMk/>
            <pc:sldMk cId="3041205408" sldId="343"/>
            <ac:graphicFrameMk id="10" creationId="{02EB43C0-C1D3-1CBB-0179-D762175CBBDA}"/>
          </ac:graphicFrameMkLst>
        </pc:graphicFrameChg>
        <pc:graphicFrameChg chg="mod modGraphic">
          <ac:chgData name="中川 壮一(NAKAGAWA Soichi)" userId="0eb52c30-faa1-4d0f-9b30-95b1ae42cf04" providerId="ADAL" clId="{A9D8A263-F53F-40F1-B01B-1ABEFD010516}" dt="2026-03-13T12:11:34.610" v="763" actId="1076"/>
          <ac:graphicFrameMkLst>
            <pc:docMk/>
            <pc:sldMk cId="3041205408" sldId="343"/>
            <ac:graphicFrameMk id="14" creationId="{C2312EF2-FEFF-1A59-9FB4-7ABDAB9AE09B}"/>
          </ac:graphicFrameMkLst>
        </pc:graphicFrameChg>
      </pc:sldChg>
      <pc:sldChg chg="addSp delSp modSp mod modAnim">
        <pc:chgData name="中川 壮一(NAKAGAWA Soichi)" userId="0eb52c30-faa1-4d0f-9b30-95b1ae42cf04" providerId="ADAL" clId="{A9D8A263-F53F-40F1-B01B-1ABEFD010516}" dt="2026-03-13T13:25:22.293" v="1501" actId="20577"/>
        <pc:sldMkLst>
          <pc:docMk/>
          <pc:sldMk cId="3930965043" sldId="344"/>
        </pc:sldMkLst>
        <pc:spChg chg="del mod">
          <ac:chgData name="中川 壮一(NAKAGAWA Soichi)" userId="0eb52c30-faa1-4d0f-9b30-95b1ae42cf04" providerId="ADAL" clId="{A9D8A263-F53F-40F1-B01B-1ABEFD010516}" dt="2026-03-13T12:39:46.540" v="1292" actId="478"/>
          <ac:spMkLst>
            <pc:docMk/>
            <pc:sldMk cId="3930965043" sldId="344"/>
            <ac:spMk id="2" creationId="{E39ACBE1-BF68-DFC7-BE6B-0E69F8BA9555}"/>
          </ac:spMkLst>
        </pc:spChg>
        <pc:spChg chg="add del mod">
          <ac:chgData name="中川 壮一(NAKAGAWA Soichi)" userId="0eb52c30-faa1-4d0f-9b30-95b1ae42cf04" providerId="ADAL" clId="{A9D8A263-F53F-40F1-B01B-1ABEFD010516}" dt="2026-03-13T12:40:41.574" v="1300" actId="478"/>
          <ac:spMkLst>
            <pc:docMk/>
            <pc:sldMk cId="3930965043" sldId="344"/>
            <ac:spMk id="6" creationId="{EA7D86D4-A2FD-4C7E-7457-442D9539CE7A}"/>
          </ac:spMkLst>
        </pc:spChg>
        <pc:spChg chg="add del mod">
          <ac:chgData name="中川 壮一(NAKAGAWA Soichi)" userId="0eb52c30-faa1-4d0f-9b30-95b1ae42cf04" providerId="ADAL" clId="{A9D8A263-F53F-40F1-B01B-1ABEFD010516}" dt="2026-03-13T12:40:41.574" v="1300" actId="478"/>
          <ac:spMkLst>
            <pc:docMk/>
            <pc:sldMk cId="3930965043" sldId="344"/>
            <ac:spMk id="7" creationId="{2DBA9531-71A6-70BF-57AB-221BC7A6CB60}"/>
          </ac:spMkLst>
        </pc:spChg>
        <pc:spChg chg="add del">
          <ac:chgData name="中川 壮一(NAKAGAWA Soichi)" userId="0eb52c30-faa1-4d0f-9b30-95b1ae42cf04" providerId="ADAL" clId="{A9D8A263-F53F-40F1-B01B-1ABEFD010516}" dt="2026-03-13T12:22:09.526" v="1290" actId="22"/>
          <ac:spMkLst>
            <pc:docMk/>
            <pc:sldMk cId="3930965043" sldId="344"/>
            <ac:spMk id="7" creationId="{73AEEC3F-3990-BFA0-D78B-4B8DF426B75E}"/>
          </ac:spMkLst>
        </pc:spChg>
        <pc:spChg chg="add mod">
          <ac:chgData name="中川 壮一(NAKAGAWA Soichi)" userId="0eb52c30-faa1-4d0f-9b30-95b1ae42cf04" providerId="ADAL" clId="{A9D8A263-F53F-40F1-B01B-1ABEFD010516}" dt="2026-03-13T12:40:23.562" v="1298"/>
          <ac:spMkLst>
            <pc:docMk/>
            <pc:sldMk cId="3930965043" sldId="344"/>
            <ac:spMk id="9" creationId="{735AED9C-578D-BC55-E1DD-E654DE720F04}"/>
          </ac:spMkLst>
        </pc:spChg>
        <pc:spChg chg="add mod">
          <ac:chgData name="中川 壮一(NAKAGAWA Soichi)" userId="0eb52c30-faa1-4d0f-9b30-95b1ae42cf04" providerId="ADAL" clId="{A9D8A263-F53F-40F1-B01B-1ABEFD010516}" dt="2026-03-13T12:42:29.876" v="1363" actId="404"/>
          <ac:spMkLst>
            <pc:docMk/>
            <pc:sldMk cId="3930965043" sldId="344"/>
            <ac:spMk id="13" creationId="{24B55B7E-DF7A-DFF4-54CE-A653CD5984A8}"/>
          </ac:spMkLst>
        </pc:spChg>
        <pc:spChg chg="add mod">
          <ac:chgData name="中川 壮一(NAKAGAWA Soichi)" userId="0eb52c30-faa1-4d0f-9b30-95b1ae42cf04" providerId="ADAL" clId="{A9D8A263-F53F-40F1-B01B-1ABEFD010516}" dt="2026-03-13T12:40:54.305" v="1302" actId="1076"/>
          <ac:spMkLst>
            <pc:docMk/>
            <pc:sldMk cId="3930965043" sldId="344"/>
            <ac:spMk id="15" creationId="{50C74258-DFC4-4C00-70D6-45E74600B879}"/>
          </ac:spMkLst>
        </pc:spChg>
        <pc:spChg chg="add mod">
          <ac:chgData name="中川 壮一(NAKAGAWA Soichi)" userId="0eb52c30-faa1-4d0f-9b30-95b1ae42cf04" providerId="ADAL" clId="{A9D8A263-F53F-40F1-B01B-1ABEFD010516}" dt="2026-03-13T13:02:59.091" v="1455" actId="20577"/>
          <ac:spMkLst>
            <pc:docMk/>
            <pc:sldMk cId="3930965043" sldId="344"/>
            <ac:spMk id="16" creationId="{FFA22927-9101-515E-7EC6-8E7453A1EFA5}"/>
          </ac:spMkLst>
        </pc:spChg>
        <pc:graphicFrameChg chg="del modGraphic">
          <ac:chgData name="中川 壮一(NAKAGAWA Soichi)" userId="0eb52c30-faa1-4d0f-9b30-95b1ae42cf04" providerId="ADAL" clId="{A9D8A263-F53F-40F1-B01B-1ABEFD010516}" dt="2026-03-13T12:40:37.125" v="1299" actId="478"/>
          <ac:graphicFrameMkLst>
            <pc:docMk/>
            <pc:sldMk cId="3930965043" sldId="344"/>
            <ac:graphicFrameMk id="3" creationId="{786C71E0-8454-3472-21F3-FC99D8F10E0B}"/>
          </ac:graphicFrameMkLst>
        </pc:graphicFrameChg>
        <pc:graphicFrameChg chg="add del mod modGraphic">
          <ac:chgData name="中川 壮一(NAKAGAWA Soichi)" userId="0eb52c30-faa1-4d0f-9b30-95b1ae42cf04" providerId="ADAL" clId="{A9D8A263-F53F-40F1-B01B-1ABEFD010516}" dt="2026-03-13T12:40:37.125" v="1299" actId="478"/>
          <ac:graphicFrameMkLst>
            <pc:docMk/>
            <pc:sldMk cId="3930965043" sldId="344"/>
            <ac:graphicFrameMk id="4" creationId="{53BDE734-9519-AE00-D88E-4707ACA68914}"/>
          </ac:graphicFrameMkLst>
        </pc:graphicFrameChg>
        <pc:graphicFrameChg chg="add del mod modGraphic">
          <ac:chgData name="中川 壮一(NAKAGAWA Soichi)" userId="0eb52c30-faa1-4d0f-9b30-95b1ae42cf04" providerId="ADAL" clId="{A9D8A263-F53F-40F1-B01B-1ABEFD010516}" dt="2026-03-13T12:40:37.125" v="1299" actId="478"/>
          <ac:graphicFrameMkLst>
            <pc:docMk/>
            <pc:sldMk cId="3930965043" sldId="344"/>
            <ac:graphicFrameMk id="5" creationId="{95308258-0324-1E4A-8DBA-09F290AD2EA7}"/>
          </ac:graphicFrameMkLst>
        </pc:graphicFrameChg>
        <pc:graphicFrameChg chg="modGraphic">
          <ac:chgData name="中川 壮一(NAKAGAWA Soichi)" userId="0eb52c30-faa1-4d0f-9b30-95b1ae42cf04" providerId="ADAL" clId="{A9D8A263-F53F-40F1-B01B-1ABEFD010516}" dt="2026-03-13T13:25:22.293" v="1501" actId="20577"/>
          <ac:graphicFrameMkLst>
            <pc:docMk/>
            <pc:sldMk cId="3930965043" sldId="344"/>
            <ac:graphicFrameMk id="10" creationId="{02EB43C0-C1D3-1CBB-0179-D762175CBBDA}"/>
          </ac:graphicFrameMkLst>
        </pc:graphicFrameChg>
        <pc:graphicFrameChg chg="add mod modGraphic">
          <ac:chgData name="中川 壮一(NAKAGAWA Soichi)" userId="0eb52c30-faa1-4d0f-9b30-95b1ae42cf04" providerId="ADAL" clId="{A9D8A263-F53F-40F1-B01B-1ABEFD010516}" dt="2026-03-13T12:41:14.499" v="1330" actId="6549"/>
          <ac:graphicFrameMkLst>
            <pc:docMk/>
            <pc:sldMk cId="3930965043" sldId="344"/>
            <ac:graphicFrameMk id="11" creationId="{1FC7C7AC-3D5C-C9E5-CCE4-D47E7078F89C}"/>
          </ac:graphicFrameMkLst>
        </pc:graphicFrameChg>
        <pc:graphicFrameChg chg="add mod modGraphic">
          <ac:chgData name="中川 壮一(NAKAGAWA Soichi)" userId="0eb52c30-faa1-4d0f-9b30-95b1ae42cf04" providerId="ADAL" clId="{A9D8A263-F53F-40F1-B01B-1ABEFD010516}" dt="2026-03-13T12:41:09.490" v="1322" actId="6549"/>
          <ac:graphicFrameMkLst>
            <pc:docMk/>
            <pc:sldMk cId="3930965043" sldId="344"/>
            <ac:graphicFrameMk id="12" creationId="{B14A7295-7958-0BBC-93C8-A3F2ED1358AD}"/>
          </ac:graphicFrameMkLst>
        </pc:graphicFrameChg>
        <pc:graphicFrameChg chg="add mod modGraphic">
          <ac:chgData name="中川 壮一(NAKAGAWA Soichi)" userId="0eb52c30-faa1-4d0f-9b30-95b1ae42cf04" providerId="ADAL" clId="{A9D8A263-F53F-40F1-B01B-1ABEFD010516}" dt="2026-03-13T12:41:06.045" v="1319" actId="20577"/>
          <ac:graphicFrameMkLst>
            <pc:docMk/>
            <pc:sldMk cId="3930965043" sldId="344"/>
            <ac:graphicFrameMk id="14" creationId="{128AC5A2-12C4-5E09-07C2-5C92B2146E19}"/>
          </ac:graphicFrameMkLst>
        </pc:graphicFrameChg>
      </pc:sldChg>
      <pc:sldMasterChg chg="modSldLayout">
        <pc:chgData name="中川 壮一(NAKAGAWA Soichi)" userId="0eb52c30-faa1-4d0f-9b30-95b1ae42cf04" providerId="ADAL" clId="{A9D8A263-F53F-40F1-B01B-1ABEFD010516}" dt="2026-03-13T11:56:10.383" v="154" actId="478"/>
        <pc:sldMasterMkLst>
          <pc:docMk/>
          <pc:sldMasterMk cId="1982178155" sldId="2147483664"/>
        </pc:sldMasterMkLst>
        <pc:sldLayoutChg chg="delSp mod">
          <pc:chgData name="中川 壮一(NAKAGAWA Soichi)" userId="0eb52c30-faa1-4d0f-9b30-95b1ae42cf04" providerId="ADAL" clId="{A9D8A263-F53F-40F1-B01B-1ABEFD010516}" dt="2026-03-13T11:56:03.878" v="152" actId="478"/>
          <pc:sldLayoutMkLst>
            <pc:docMk/>
            <pc:sldMasterMk cId="1982178155" sldId="2147483664"/>
            <pc:sldLayoutMk cId="3794043950" sldId="2147483665"/>
          </pc:sldLayoutMkLst>
          <pc:spChg chg="del">
            <ac:chgData name="中川 壮一(NAKAGAWA Soichi)" userId="0eb52c30-faa1-4d0f-9b30-95b1ae42cf04" providerId="ADAL" clId="{A9D8A263-F53F-40F1-B01B-1ABEFD010516}" dt="2026-03-13T11:56:03.878" v="152" actId="478"/>
            <ac:spMkLst>
              <pc:docMk/>
              <pc:sldMasterMk cId="1982178155" sldId="2147483664"/>
              <pc:sldLayoutMk cId="3794043950" sldId="2147483665"/>
              <ac:spMk id="4" creationId="{647AFF19-6FFB-5E36-0790-BAE5BF5A527F}"/>
            </ac:spMkLst>
          </pc:spChg>
        </pc:sldLayoutChg>
        <pc:sldLayoutChg chg="delSp mod">
          <pc:chgData name="中川 壮一(NAKAGAWA Soichi)" userId="0eb52c30-faa1-4d0f-9b30-95b1ae42cf04" providerId="ADAL" clId="{A9D8A263-F53F-40F1-B01B-1ABEFD010516}" dt="2026-03-13T11:56:10.383" v="154" actId="478"/>
          <pc:sldLayoutMkLst>
            <pc:docMk/>
            <pc:sldMasterMk cId="1982178155" sldId="2147483664"/>
            <pc:sldLayoutMk cId="1914403378" sldId="2147483677"/>
          </pc:sldLayoutMkLst>
          <pc:spChg chg="del">
            <ac:chgData name="中川 壮一(NAKAGAWA Soichi)" userId="0eb52c30-faa1-4d0f-9b30-95b1ae42cf04" providerId="ADAL" clId="{A9D8A263-F53F-40F1-B01B-1ABEFD010516}" dt="2026-03-13T11:56:10.383" v="154" actId="478"/>
            <ac:spMkLst>
              <pc:docMk/>
              <pc:sldMasterMk cId="1982178155" sldId="2147483664"/>
              <pc:sldLayoutMk cId="1914403378" sldId="2147483677"/>
              <ac:spMk id="2" creationId="{6F92A669-78D7-B3F6-4460-1156A3001D31}"/>
            </ac:spMkLst>
          </pc:spChg>
        </pc:sldLayoutChg>
        <pc:sldLayoutChg chg="delSp mod">
          <pc:chgData name="中川 壮一(NAKAGAWA Soichi)" userId="0eb52c30-faa1-4d0f-9b30-95b1ae42cf04" providerId="ADAL" clId="{A9D8A263-F53F-40F1-B01B-1ABEFD010516}" dt="2026-03-13T11:56:06.843" v="153" actId="478"/>
          <pc:sldLayoutMkLst>
            <pc:docMk/>
            <pc:sldMasterMk cId="1982178155" sldId="2147483664"/>
            <pc:sldLayoutMk cId="2056233465" sldId="2147483678"/>
          </pc:sldLayoutMkLst>
          <pc:spChg chg="del">
            <ac:chgData name="中川 壮一(NAKAGAWA Soichi)" userId="0eb52c30-faa1-4d0f-9b30-95b1ae42cf04" providerId="ADAL" clId="{A9D8A263-F53F-40F1-B01B-1ABEFD010516}" dt="2026-03-13T11:56:06.843" v="153" actId="478"/>
            <ac:spMkLst>
              <pc:docMk/>
              <pc:sldMasterMk cId="1982178155" sldId="2147483664"/>
              <pc:sldLayoutMk cId="2056233465" sldId="2147483678"/>
              <ac:spMk id="2" creationId="{66F654AF-32CF-9F79-8845-8B6AE975E659}"/>
            </ac:spMkLst>
          </pc:spChg>
        </pc:sldLayoutChg>
      </pc:sldMasterChg>
      <pc:sldMasterChg chg="del">
        <pc:chgData name="中川 壮一(NAKAGAWA Soichi)" userId="0eb52c30-faa1-4d0f-9b30-95b1ae42cf04" providerId="ADAL" clId="{A9D8A263-F53F-40F1-B01B-1ABEFD010516}" dt="2026-03-13T11:55:59.576" v="151" actId="2696"/>
        <pc:sldMasterMkLst>
          <pc:docMk/>
          <pc:sldMasterMk cId="2844679797" sldId="2147483679"/>
        </pc:sldMasterMkLst>
      </pc:sldMasterChg>
      <pc:sldMasterChg chg="modSldLayout">
        <pc:chgData name="中川 壮一(NAKAGAWA Soichi)" userId="0eb52c30-faa1-4d0f-9b30-95b1ae42cf04" providerId="ADAL" clId="{A9D8A263-F53F-40F1-B01B-1ABEFD010516}" dt="2026-03-13T11:56:20.929" v="157" actId="478"/>
        <pc:sldMasterMkLst>
          <pc:docMk/>
          <pc:sldMasterMk cId="337894150" sldId="2147483740"/>
        </pc:sldMasterMkLst>
        <pc:sldLayoutChg chg="delSp mod">
          <pc:chgData name="中川 壮一(NAKAGAWA Soichi)" userId="0eb52c30-faa1-4d0f-9b30-95b1ae42cf04" providerId="ADAL" clId="{A9D8A263-F53F-40F1-B01B-1ABEFD010516}" dt="2026-03-13T11:56:18.503" v="156" actId="478"/>
          <pc:sldLayoutMkLst>
            <pc:docMk/>
            <pc:sldMasterMk cId="337894150" sldId="2147483740"/>
            <pc:sldLayoutMk cId="2846548919" sldId="2147483661"/>
          </pc:sldLayoutMkLst>
          <pc:spChg chg="del">
            <ac:chgData name="中川 壮一(NAKAGAWA Soichi)" userId="0eb52c30-faa1-4d0f-9b30-95b1ae42cf04" providerId="ADAL" clId="{A9D8A263-F53F-40F1-B01B-1ABEFD010516}" dt="2026-03-13T11:56:18.503" v="156" actId="478"/>
            <ac:spMkLst>
              <pc:docMk/>
              <pc:sldMasterMk cId="337894150" sldId="2147483740"/>
              <pc:sldLayoutMk cId="2846548919" sldId="2147483661"/>
              <ac:spMk id="2" creationId="{AF452554-28ED-FB25-957F-4621ECDA0847}"/>
            </ac:spMkLst>
          </pc:spChg>
        </pc:sldLayoutChg>
        <pc:sldLayoutChg chg="delSp mod">
          <pc:chgData name="中川 壮一(NAKAGAWA Soichi)" userId="0eb52c30-faa1-4d0f-9b30-95b1ae42cf04" providerId="ADAL" clId="{A9D8A263-F53F-40F1-B01B-1ABEFD010516}" dt="2026-03-13T11:56:20.929" v="157" actId="478"/>
          <pc:sldLayoutMkLst>
            <pc:docMk/>
            <pc:sldMasterMk cId="337894150" sldId="2147483740"/>
            <pc:sldLayoutMk cId="914555756" sldId="2147483662"/>
          </pc:sldLayoutMkLst>
          <pc:spChg chg="del">
            <ac:chgData name="中川 壮一(NAKAGAWA Soichi)" userId="0eb52c30-faa1-4d0f-9b30-95b1ae42cf04" providerId="ADAL" clId="{A9D8A263-F53F-40F1-B01B-1ABEFD010516}" dt="2026-03-13T11:56:20.929" v="157" actId="478"/>
            <ac:spMkLst>
              <pc:docMk/>
              <pc:sldMasterMk cId="337894150" sldId="2147483740"/>
              <pc:sldLayoutMk cId="914555756" sldId="2147483662"/>
              <ac:spMk id="2" creationId="{F016D14F-40CF-36C2-EA79-4FB7216BA6A4}"/>
            </ac:spMkLst>
          </pc:spChg>
        </pc:sldLayoutChg>
        <pc:sldLayoutChg chg="delSp mod">
          <pc:chgData name="中川 壮一(NAKAGAWA Soichi)" userId="0eb52c30-faa1-4d0f-9b30-95b1ae42cf04" providerId="ADAL" clId="{A9D8A263-F53F-40F1-B01B-1ABEFD010516}" dt="2026-03-13T11:56:15.009" v="155" actId="478"/>
          <pc:sldLayoutMkLst>
            <pc:docMk/>
            <pc:sldMasterMk cId="337894150" sldId="2147483740"/>
            <pc:sldLayoutMk cId="13845286" sldId="2147483752"/>
          </pc:sldLayoutMkLst>
          <pc:spChg chg="del">
            <ac:chgData name="中川 壮一(NAKAGAWA Soichi)" userId="0eb52c30-faa1-4d0f-9b30-95b1ae42cf04" providerId="ADAL" clId="{A9D8A263-F53F-40F1-B01B-1ABEFD010516}" dt="2026-03-13T11:56:15.009" v="155" actId="478"/>
            <ac:spMkLst>
              <pc:docMk/>
              <pc:sldMasterMk cId="337894150" sldId="2147483740"/>
              <pc:sldLayoutMk cId="13845286" sldId="2147483752"/>
              <ac:spMk id="2" creationId="{9C75EC74-53FF-23AD-6EB8-9E987B0A4927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3076363" cy="513507"/>
          </a:xfrm>
          <a:prstGeom prst="rect">
            <a:avLst/>
          </a:prstGeom>
        </p:spPr>
        <p:txBody>
          <a:bodyPr vert="horz" lIns="99018" tIns="49510" rIns="99018" bIns="4951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8" y="3"/>
            <a:ext cx="3076363" cy="513507"/>
          </a:xfrm>
          <a:prstGeom prst="rect">
            <a:avLst/>
          </a:prstGeom>
        </p:spPr>
        <p:txBody>
          <a:bodyPr vert="horz" lIns="99018" tIns="49510" rIns="99018" bIns="49510" rtlCol="0"/>
          <a:lstStyle>
            <a:lvl1pPr algn="r">
              <a:defRPr sz="1200"/>
            </a:lvl1pPr>
          </a:lstStyle>
          <a:p>
            <a:fld id="{0F4F8169-28DE-4F09-A6CA-E213F46047D9}" type="datetimeFigureOut">
              <a:rPr kumimoji="1" lang="ja-JP" altLang="en-US" smtClean="0"/>
              <a:t>2026/4/1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18" tIns="49510" rIns="99018" bIns="4951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0" y="4925412"/>
            <a:ext cx="5679440" cy="4029879"/>
          </a:xfrm>
          <a:prstGeom prst="rect">
            <a:avLst/>
          </a:prstGeom>
        </p:spPr>
        <p:txBody>
          <a:bodyPr vert="horz" lIns="99018" tIns="49510" rIns="99018" bIns="4951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4" y="9721110"/>
            <a:ext cx="3076363" cy="513507"/>
          </a:xfrm>
          <a:prstGeom prst="rect">
            <a:avLst/>
          </a:prstGeom>
        </p:spPr>
        <p:txBody>
          <a:bodyPr vert="horz" lIns="99018" tIns="49510" rIns="99018" bIns="4951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8" y="9721110"/>
            <a:ext cx="3076363" cy="513507"/>
          </a:xfrm>
          <a:prstGeom prst="rect">
            <a:avLst/>
          </a:prstGeom>
        </p:spPr>
        <p:txBody>
          <a:bodyPr vert="horz" lIns="99018" tIns="49510" rIns="99018" bIns="49510" rtlCol="0" anchor="b"/>
          <a:lstStyle>
            <a:lvl1pPr algn="r">
              <a:defRPr sz="1200"/>
            </a:lvl1pPr>
          </a:lstStyle>
          <a:p>
            <a:fld id="{A7A0DE74-9FCA-4082-8ABA-73C9EA963D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5696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225" userDrawn="1">
          <p15:clr>
            <a:srgbClr val="F26B43"/>
          </p15:clr>
        </p15:guide>
        <p15:guide id="2" pos="2236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28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700"/>
              </a:lnSpc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DE74-9FCA-4082-8ABA-73C9EA963DF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8873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28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700"/>
              </a:lnSpc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DE74-9FCA-4082-8ABA-73C9EA963DF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0838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DE74-9FCA-4082-8ABA-73C9EA963DF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9995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DE74-9FCA-4082-8ABA-73C9EA963DF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4967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9622237C-CEFF-E5B5-F49B-44B7E9AB3D1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60968497"/>
              </p:ext>
            </p:extLst>
          </p:nvPr>
        </p:nvGraphicFramePr>
        <p:xfrm>
          <a:off x="0" y="0"/>
          <a:ext cx="9144000" cy="646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67400">
                <a:tc>
                  <a:txBody>
                    <a:bodyPr/>
                    <a:lstStyle/>
                    <a:p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270000" marR="67500" marT="36036" marB="36036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BDFF">
                        <a:alpha val="3508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DB4B848-A046-604A-8CD6-7848CDB38A78}"/>
              </a:ext>
            </a:extLst>
          </p:cNvPr>
          <p:cNvSpPr txBox="1"/>
          <p:nvPr userDrawn="1"/>
        </p:nvSpPr>
        <p:spPr>
          <a:xfrm>
            <a:off x="2934000" y="6659249"/>
            <a:ext cx="3276000" cy="12054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125"/>
              </a:lnSpc>
            </a:pPr>
            <a:r>
              <a:rPr lang="ja-JP" altLang="en-US" sz="800" b="0" i="0" dirty="0">
                <a:solidFill>
                  <a:srgbClr val="898989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消費者庁　体験型教材「鍛えよう、消費者力　 気づく・断る・相談する」</a:t>
            </a:r>
          </a:p>
        </p:txBody>
      </p:sp>
    </p:spTree>
    <p:extLst>
      <p:ext uri="{BB962C8B-B14F-4D97-AF65-F5344CB8AC3E}">
        <p14:creationId xmlns:p14="http://schemas.microsoft.com/office/powerpoint/2010/main" val="3794043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9622237C-CEFF-E5B5-F49B-44B7E9AB3D1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73014648"/>
              </p:ext>
            </p:extLst>
          </p:nvPr>
        </p:nvGraphicFramePr>
        <p:xfrm>
          <a:off x="0" y="0"/>
          <a:ext cx="9144000" cy="646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67400">
                <a:tc>
                  <a:txBody>
                    <a:bodyPr/>
                    <a:lstStyle/>
                    <a:p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270000" marR="67500" marT="36036" marB="36036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6980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E7AEB27-2275-7923-5824-5A7F6D5D8E9C}"/>
              </a:ext>
            </a:extLst>
          </p:cNvPr>
          <p:cNvSpPr txBox="1"/>
          <p:nvPr userDrawn="1"/>
        </p:nvSpPr>
        <p:spPr>
          <a:xfrm>
            <a:off x="2934000" y="6659249"/>
            <a:ext cx="3276000" cy="12054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125"/>
              </a:lnSpc>
            </a:pPr>
            <a:r>
              <a:rPr lang="ja-JP" altLang="en-US" sz="800" b="0" i="0" dirty="0">
                <a:solidFill>
                  <a:srgbClr val="898989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消費者庁　体験型教材「鍛えよう、消費者力　 気づく・断る・相談する」</a:t>
            </a:r>
          </a:p>
        </p:txBody>
      </p:sp>
    </p:spTree>
    <p:extLst>
      <p:ext uri="{BB962C8B-B14F-4D97-AF65-F5344CB8AC3E}">
        <p14:creationId xmlns:p14="http://schemas.microsoft.com/office/powerpoint/2010/main" val="2056233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9622237C-CEFF-E5B5-F49B-44B7E9AB3D1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97727270"/>
              </p:ext>
            </p:extLst>
          </p:nvPr>
        </p:nvGraphicFramePr>
        <p:xfrm>
          <a:off x="0" y="0"/>
          <a:ext cx="9144000" cy="646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67400">
                <a:tc>
                  <a:txBody>
                    <a:bodyPr/>
                    <a:lstStyle/>
                    <a:p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270000" marR="67500" marT="36036" marB="36036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D59B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FD4C538-8272-4084-AE03-892BDDF803D2}"/>
              </a:ext>
            </a:extLst>
          </p:cNvPr>
          <p:cNvSpPr txBox="1"/>
          <p:nvPr userDrawn="1"/>
        </p:nvSpPr>
        <p:spPr>
          <a:xfrm>
            <a:off x="2934000" y="6659249"/>
            <a:ext cx="3276000" cy="12054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125"/>
              </a:lnSpc>
            </a:pPr>
            <a:r>
              <a:rPr lang="ja-JP" altLang="en-US" sz="800" b="0" i="0" dirty="0">
                <a:solidFill>
                  <a:srgbClr val="898989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消費者庁　体験型教材「鍛えよう、消費者力　 気づく・断る・相談する」</a:t>
            </a:r>
          </a:p>
        </p:txBody>
      </p:sp>
      <p:pic>
        <p:nvPicPr>
          <p:cNvPr id="6" name="図 5" descr="時計, ボール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049E4B42-F901-47A9-D194-7D9A5D0576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4" r="11736"/>
          <a:stretch>
            <a:fillRect/>
          </a:stretch>
        </p:blipFill>
        <p:spPr>
          <a:xfrm flipH="1">
            <a:off x="-3" y="0"/>
            <a:ext cx="9144001" cy="64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03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AF51E5E3-5DAD-17DA-5C3A-37423141051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30902996"/>
              </p:ext>
            </p:extLst>
          </p:nvPr>
        </p:nvGraphicFramePr>
        <p:xfrm>
          <a:off x="-18000" y="-68822"/>
          <a:ext cx="9180000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270000" marR="67500" marT="36036" marB="36036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B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084E558-F6DD-EB56-CA88-25F553C09DC1}"/>
              </a:ext>
            </a:extLst>
          </p:cNvPr>
          <p:cNvSpPr txBox="1"/>
          <p:nvPr userDrawn="1"/>
        </p:nvSpPr>
        <p:spPr>
          <a:xfrm>
            <a:off x="2934000" y="6659249"/>
            <a:ext cx="3276000" cy="12054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125"/>
              </a:lnSpc>
            </a:pPr>
            <a:r>
              <a:rPr lang="ja-JP" altLang="en-US" sz="800" b="0" i="0" dirty="0">
                <a:solidFill>
                  <a:srgbClr val="898989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消費者庁　体験型教材「鍛えよう、消費者力　 気づく・断る・相談する」</a:t>
            </a:r>
          </a:p>
        </p:txBody>
      </p:sp>
    </p:spTree>
    <p:extLst>
      <p:ext uri="{BB962C8B-B14F-4D97-AF65-F5344CB8AC3E}">
        <p14:creationId xmlns:p14="http://schemas.microsoft.com/office/powerpoint/2010/main" val="13845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3E47423B-3FD6-00ED-3E9F-F90505D1271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72825284"/>
              </p:ext>
            </p:extLst>
          </p:nvPr>
        </p:nvGraphicFramePr>
        <p:xfrm>
          <a:off x="-18000" y="-68822"/>
          <a:ext cx="9180000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270000" marR="67500" marT="36036" marB="36036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DB319B1-40B8-ACF7-BA19-6183DD4692E4}"/>
              </a:ext>
            </a:extLst>
          </p:cNvPr>
          <p:cNvSpPr txBox="1"/>
          <p:nvPr userDrawn="1"/>
        </p:nvSpPr>
        <p:spPr>
          <a:xfrm>
            <a:off x="2934000" y="6659249"/>
            <a:ext cx="3276000" cy="12054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125"/>
              </a:lnSpc>
            </a:pPr>
            <a:r>
              <a:rPr lang="ja-JP" altLang="en-US" sz="800" b="0" i="0" dirty="0">
                <a:solidFill>
                  <a:srgbClr val="898989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消費者庁　体験型教材「鍛えよう、消費者力　 気づく・断る・相談する」</a:t>
            </a:r>
          </a:p>
        </p:txBody>
      </p:sp>
    </p:spTree>
    <p:extLst>
      <p:ext uri="{BB962C8B-B14F-4D97-AF65-F5344CB8AC3E}">
        <p14:creationId xmlns:p14="http://schemas.microsoft.com/office/powerpoint/2010/main" val="2846548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3E47423B-3FD6-00ED-3E9F-F90505D1271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524762888"/>
              </p:ext>
            </p:extLst>
          </p:nvPr>
        </p:nvGraphicFramePr>
        <p:xfrm>
          <a:off x="-18000" y="-68822"/>
          <a:ext cx="9180000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270000" marR="67500" marT="36036" marB="36036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D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F0CC598-0919-4656-A6A3-87C3DCB8C2C7}"/>
              </a:ext>
            </a:extLst>
          </p:cNvPr>
          <p:cNvSpPr txBox="1"/>
          <p:nvPr userDrawn="1"/>
        </p:nvSpPr>
        <p:spPr>
          <a:xfrm>
            <a:off x="2934000" y="6659249"/>
            <a:ext cx="3276000" cy="12054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125"/>
              </a:lnSpc>
            </a:pPr>
            <a:r>
              <a:rPr lang="ja-JP" altLang="en-US" sz="800" b="0" i="0" dirty="0">
                <a:solidFill>
                  <a:srgbClr val="898989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消費者庁　体験型教材「鍛えよう、消費者力　 気づく・断る・相談する」</a:t>
            </a:r>
          </a:p>
        </p:txBody>
      </p:sp>
    </p:spTree>
    <p:extLst>
      <p:ext uri="{BB962C8B-B14F-4D97-AF65-F5344CB8AC3E}">
        <p14:creationId xmlns:p14="http://schemas.microsoft.com/office/powerpoint/2010/main" val="914555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178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8" r:id="rId2"/>
    <p:sldLayoutId id="2147483677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894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661" r:id="rId2"/>
    <p:sldLayoutId id="2147483662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FFBBA4D-2976-AE70-1ECC-61F136C2C455}"/>
              </a:ext>
            </a:extLst>
          </p:cNvPr>
          <p:cNvSpPr txBox="1"/>
          <p:nvPr/>
        </p:nvSpPr>
        <p:spPr>
          <a:xfrm>
            <a:off x="2096110" y="771191"/>
            <a:ext cx="6481220" cy="398177"/>
          </a:xfrm>
          <a:prstGeom prst="rect">
            <a:avLst/>
          </a:prstGeom>
          <a:noFill/>
        </p:spPr>
        <p:txBody>
          <a:bodyPr wrap="square" lIns="36000" tIns="36000" rIns="36000" bIns="36000" anchor="t" anchorCtr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ja-JP" altLang="en-US" sz="20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営業員が案内したいと言ってきた</a:t>
            </a:r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とき、どうしましたか？</a:t>
            </a:r>
          </a:p>
        </p:txBody>
      </p:sp>
      <p:sp>
        <p:nvSpPr>
          <p:cNvPr id="87" name="四角形: 角を丸くする 34">
            <a:extLst>
              <a:ext uri="{FF2B5EF4-FFF2-40B4-BE49-F238E27FC236}">
                <a16:creationId xmlns:a16="http://schemas.microsoft.com/office/drawing/2014/main" id="{98DCE0D8-C9E8-5E25-3CBB-BE6DB39863E4}"/>
              </a:ext>
            </a:extLst>
          </p:cNvPr>
          <p:cNvSpPr/>
          <p:nvPr/>
        </p:nvSpPr>
        <p:spPr>
          <a:xfrm>
            <a:off x="375069" y="728803"/>
            <a:ext cx="1554092" cy="533606"/>
          </a:xfrm>
          <a:prstGeom prst="roundRect">
            <a:avLst>
              <a:gd name="adj" fmla="val 32616"/>
            </a:avLst>
          </a:prstGeom>
          <a:solidFill>
            <a:srgbClr val="155DAA"/>
          </a:solidFill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選択場面 </a:t>
            </a:r>
            <a:r>
              <a:rPr lang="en-US" altLang="ja-JP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</a:t>
            </a:r>
            <a:endParaRPr lang="ja-JP" altLang="en-US" sz="1600" b="1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92" name="表 91">
            <a:extLst>
              <a:ext uri="{FF2B5EF4-FFF2-40B4-BE49-F238E27FC236}">
                <a16:creationId xmlns:a16="http://schemas.microsoft.com/office/drawing/2014/main" id="{F32A91EF-3E9B-B28C-845D-9B8204BE98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795416"/>
              </p:ext>
            </p:extLst>
          </p:nvPr>
        </p:nvGraphicFramePr>
        <p:xfrm>
          <a:off x="375068" y="-12466"/>
          <a:ext cx="8731531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1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1287">
                  <a:extLst>
                    <a:ext uri="{9D8B030D-6E8A-4147-A177-3AD203B41FA5}">
                      <a16:colId xmlns:a16="http://schemas.microsoft.com/office/drawing/2014/main" val="1678337219"/>
                    </a:ext>
                  </a:extLst>
                </a:gridCol>
                <a:gridCol w="3679290">
                  <a:extLst>
                    <a:ext uri="{9D8B030D-6E8A-4147-A177-3AD203B41FA5}">
                      <a16:colId xmlns:a16="http://schemas.microsoft.com/office/drawing/2014/main" val="3116882824"/>
                    </a:ext>
                  </a:extLst>
                </a:gridCol>
                <a:gridCol w="529576">
                  <a:extLst>
                    <a:ext uri="{9D8B030D-6E8A-4147-A177-3AD203B41FA5}">
                      <a16:colId xmlns:a16="http://schemas.microsoft.com/office/drawing/2014/main" val="4239872661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baseline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リースバック</a:t>
                      </a:r>
                      <a:endParaRPr kumimoji="1" lang="ja-JP" altLang="en-US" sz="1600" b="1" baseline="0" dirty="0">
                        <a:solidFill>
                          <a:schemeClr val="bg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72000" marR="0" marT="0" marB="720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b="1" baseline="0" dirty="0">
                        <a:solidFill>
                          <a:schemeClr val="bg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72000" marR="0" marT="0" marB="720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b="1" baseline="0">
                        <a:solidFill>
                          <a:schemeClr val="bg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72000" marR="0" marT="0" marB="720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b="1" baseline="0" dirty="0">
                        <a:solidFill>
                          <a:schemeClr val="bg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72000" marR="0" marT="0" marB="720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図 5">
            <a:extLst>
              <a:ext uri="{FF2B5EF4-FFF2-40B4-BE49-F238E27FC236}">
                <a16:creationId xmlns:a16="http://schemas.microsoft.com/office/drawing/2014/main" id="{5F4A50FE-A5A1-04AC-677B-15408265C0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7" t="-1" r="15467" b="18595"/>
          <a:stretch>
            <a:fillRect/>
          </a:stretch>
        </p:blipFill>
        <p:spPr>
          <a:xfrm>
            <a:off x="2630466" y="1521026"/>
            <a:ext cx="3883068" cy="2198358"/>
          </a:xfrm>
          <a:prstGeom prst="rect">
            <a:avLst/>
          </a:prstGeom>
        </p:spPr>
      </p:pic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4AD34BD2-E7A5-508C-63EF-149B185679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183255"/>
              </p:ext>
            </p:extLst>
          </p:nvPr>
        </p:nvGraphicFramePr>
        <p:xfrm>
          <a:off x="657521" y="4011998"/>
          <a:ext cx="2322493" cy="6923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4408">
                  <a:extLst>
                    <a:ext uri="{9D8B030D-6E8A-4147-A177-3AD203B41FA5}">
                      <a16:colId xmlns:a16="http://schemas.microsoft.com/office/drawing/2014/main" val="2462096926"/>
                    </a:ext>
                  </a:extLst>
                </a:gridCol>
                <a:gridCol w="1938085">
                  <a:extLst>
                    <a:ext uri="{9D8B030D-6E8A-4147-A177-3AD203B41FA5}">
                      <a16:colId xmlns:a16="http://schemas.microsoft.com/office/drawing/2014/main" val="1480663480"/>
                    </a:ext>
                  </a:extLst>
                </a:gridCol>
              </a:tblGrid>
              <a:tr h="6923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b="1">
                          <a:solidFill>
                            <a:srgbClr val="155DAA"/>
                          </a:solidFill>
                        </a:rPr>
                        <a:t>Ⓐ</a:t>
                      </a:r>
                      <a:endParaRPr lang="en-US" altLang="ja-JP" sz="2000" b="1" dirty="0">
                        <a:solidFill>
                          <a:srgbClr val="155DAA"/>
                        </a:solidFill>
                        <a:latin typeface="+mn-ea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1" spc="0">
                          <a:latin typeface="BIZ UDPGothic" panose="020B0400000000000000" pitchFamily="34" charset="-128"/>
                          <a:ea typeface="BIZ UDPGothic" panose="020B0400000000000000" pitchFamily="34" charset="-128"/>
                        </a:rPr>
                        <a:t>話を聞いてみる</a:t>
                      </a:r>
                      <a:endParaRPr lang="ja-JP" altLang="en-US" sz="1800" b="1" spc="0" dirty="0">
                        <a:latin typeface="BIZ UDPGothic" panose="020B0400000000000000" pitchFamily="34" charset="-128"/>
                        <a:ea typeface="BIZ UDPGothic" panose="020B0400000000000000" pitchFamily="34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7850454"/>
                  </a:ext>
                </a:extLst>
              </a:tr>
            </a:tbl>
          </a:graphicData>
        </a:graphic>
      </p:graphicFrame>
      <p:graphicFrame>
        <p:nvGraphicFramePr>
          <p:cNvPr id="14" name="表 13">
            <a:extLst>
              <a:ext uri="{FF2B5EF4-FFF2-40B4-BE49-F238E27FC236}">
                <a16:creationId xmlns:a16="http://schemas.microsoft.com/office/drawing/2014/main" id="{0C14946E-2B8D-314C-404D-838E3AAAF3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040899"/>
              </p:ext>
            </p:extLst>
          </p:nvPr>
        </p:nvGraphicFramePr>
        <p:xfrm>
          <a:off x="2856444" y="4011997"/>
          <a:ext cx="5261942" cy="6923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1064">
                  <a:extLst>
                    <a:ext uri="{9D8B030D-6E8A-4147-A177-3AD203B41FA5}">
                      <a16:colId xmlns:a16="http://schemas.microsoft.com/office/drawing/2014/main" val="2443526486"/>
                    </a:ext>
                  </a:extLst>
                </a:gridCol>
                <a:gridCol w="4290878">
                  <a:extLst>
                    <a:ext uri="{9D8B030D-6E8A-4147-A177-3AD203B41FA5}">
                      <a16:colId xmlns:a16="http://schemas.microsoft.com/office/drawing/2014/main" val="3939780294"/>
                    </a:ext>
                  </a:extLst>
                </a:gridCol>
              </a:tblGrid>
              <a:tr h="6923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dirty="0">
                          <a:solidFill>
                            <a:srgbClr val="FF9C00"/>
                          </a:solidFill>
                          <a:latin typeface="BIZ UDPGothic" panose="020B0400000000000000" pitchFamily="34" charset="-128"/>
                          <a:ea typeface="BIZ UDPGothic" panose="020B0400000000000000" pitchFamily="34" charset="-128"/>
                        </a:rPr>
                        <a:t>注意！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>
                          <a:solidFill>
                            <a:schemeClr val="tx1"/>
                          </a:solidFill>
                          <a:latin typeface="BIZ UDPGothic" panose="020B0400000000000000" pitchFamily="34" charset="-128"/>
                          <a:ea typeface="BIZ UDPGothic" panose="020B0400000000000000" pitchFamily="34" charset="-128"/>
                        </a:rPr>
                        <a:t>相手のペースに乗せられる可能性もあるので気をつけましょう。</a:t>
                      </a:r>
                      <a:endParaRPr kumimoji="1" lang="ja-JP" altLang="en-US" sz="1600" b="1" dirty="0">
                        <a:solidFill>
                          <a:schemeClr val="tx1"/>
                        </a:solidFill>
                        <a:latin typeface="BIZ UDPGothic" panose="020B0400000000000000" pitchFamily="34" charset="-128"/>
                        <a:ea typeface="BIZ UDPGothic" panose="020B0400000000000000" pitchFamily="34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7850454"/>
                  </a:ext>
                </a:extLst>
              </a:tr>
            </a:tbl>
          </a:graphicData>
        </a:graphic>
      </p:graphicFrame>
      <p:graphicFrame>
        <p:nvGraphicFramePr>
          <p:cNvPr id="15" name="表 14">
            <a:extLst>
              <a:ext uri="{FF2B5EF4-FFF2-40B4-BE49-F238E27FC236}">
                <a16:creationId xmlns:a16="http://schemas.microsoft.com/office/drawing/2014/main" id="{8B867CA0-97A3-6CE9-34F1-D9B2CB4480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788943"/>
              </p:ext>
            </p:extLst>
          </p:nvPr>
        </p:nvGraphicFramePr>
        <p:xfrm>
          <a:off x="2856444" y="4925494"/>
          <a:ext cx="5535531" cy="820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443526486"/>
                    </a:ext>
                  </a:extLst>
                </a:gridCol>
                <a:gridCol w="4621131">
                  <a:extLst>
                    <a:ext uri="{9D8B030D-6E8A-4147-A177-3AD203B41FA5}">
                      <a16:colId xmlns:a16="http://schemas.microsoft.com/office/drawing/2014/main" val="3939780294"/>
                    </a:ext>
                  </a:extLst>
                </a:gridCol>
              </a:tblGrid>
              <a:tr h="8207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1" spc="-150" dirty="0">
                          <a:solidFill>
                            <a:srgbClr val="03ADEC"/>
                          </a:solidFill>
                          <a:latin typeface="BIZ UDPGothic" panose="020B0400000000000000" pitchFamily="34" charset="-128"/>
                          <a:ea typeface="BIZ UDPGothic" panose="020B0400000000000000" pitchFamily="34" charset="-128"/>
                        </a:rPr>
                        <a:t>Good</a:t>
                      </a:r>
                      <a:r>
                        <a:rPr lang="ja-JP" altLang="en-US" sz="1600" b="1" spc="-150" dirty="0">
                          <a:solidFill>
                            <a:srgbClr val="03ADEC"/>
                          </a:solidFill>
                          <a:latin typeface="BIZ UDPGothic" panose="020B0400000000000000" pitchFamily="34" charset="-128"/>
                          <a:ea typeface="BIZ UDPGothic" panose="020B0400000000000000" pitchFamily="34" charset="-128"/>
                        </a:rPr>
                        <a:t>！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>
                          <a:solidFill>
                            <a:schemeClr val="tx1"/>
                          </a:solidFill>
                          <a:latin typeface="BIZ UDPGothic" panose="020B0400000000000000" pitchFamily="34" charset="-128"/>
                          <a:ea typeface="BIZ UDPGothic" panose="020B0400000000000000" pitchFamily="34" charset="-128"/>
                        </a:rPr>
                        <a:t>見知らぬ営業員であれば、断るのもよいでしょう。</a:t>
                      </a:r>
                      <a:endParaRPr kumimoji="1" lang="ja-JP" altLang="en-US" sz="1600" b="1" dirty="0">
                        <a:solidFill>
                          <a:schemeClr val="tx1"/>
                        </a:solidFill>
                        <a:latin typeface="BIZ UDPGothic" panose="020B0400000000000000" pitchFamily="34" charset="-128"/>
                        <a:ea typeface="BIZ UDPGothic" panose="020B0400000000000000" pitchFamily="34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971071"/>
                  </a:ext>
                </a:extLst>
              </a:tr>
            </a:tbl>
          </a:graphicData>
        </a:graphic>
      </p:graphicFrame>
      <p:graphicFrame>
        <p:nvGraphicFramePr>
          <p:cNvPr id="16" name="表 15">
            <a:extLst>
              <a:ext uri="{FF2B5EF4-FFF2-40B4-BE49-F238E27FC236}">
                <a16:creationId xmlns:a16="http://schemas.microsoft.com/office/drawing/2014/main" id="{5F47DDD2-7C34-7A87-9345-F1E7BF0AF3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926662"/>
              </p:ext>
            </p:extLst>
          </p:nvPr>
        </p:nvGraphicFramePr>
        <p:xfrm>
          <a:off x="657521" y="4920545"/>
          <a:ext cx="2203740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4408">
                  <a:extLst>
                    <a:ext uri="{9D8B030D-6E8A-4147-A177-3AD203B41FA5}">
                      <a16:colId xmlns:a16="http://schemas.microsoft.com/office/drawing/2014/main" val="2462096926"/>
                    </a:ext>
                  </a:extLst>
                </a:gridCol>
                <a:gridCol w="1819332">
                  <a:extLst>
                    <a:ext uri="{9D8B030D-6E8A-4147-A177-3AD203B41FA5}">
                      <a16:colId xmlns:a16="http://schemas.microsoft.com/office/drawing/2014/main" val="1480663480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b="1">
                          <a:solidFill>
                            <a:srgbClr val="155DAA"/>
                          </a:solidFill>
                        </a:rPr>
                        <a:t>Ⓑ</a:t>
                      </a:r>
                      <a:endParaRPr lang="en-US" altLang="ja-JP" sz="2000" b="1" dirty="0">
                        <a:solidFill>
                          <a:srgbClr val="155DAA"/>
                        </a:solidFill>
                        <a:latin typeface="+mn-ea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1">
                          <a:latin typeface="BIZ UDPGothic" panose="020B0400000000000000" pitchFamily="34" charset="-128"/>
                          <a:ea typeface="BIZ UDPGothic" panose="020B0400000000000000" pitchFamily="34" charset="-128"/>
                        </a:rPr>
                        <a:t>話を聞かない</a:t>
                      </a:r>
                      <a:endParaRPr lang="ja-JP" altLang="en-US" sz="1800" b="1" dirty="0">
                        <a:latin typeface="BIZ UDPGothic" panose="020B0400000000000000" pitchFamily="34" charset="-128"/>
                        <a:ea typeface="BIZ UDPGothic" panose="020B0400000000000000" pitchFamily="34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7850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683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表 29">
            <a:extLst>
              <a:ext uri="{FF2B5EF4-FFF2-40B4-BE49-F238E27FC236}">
                <a16:creationId xmlns:a16="http://schemas.microsoft.com/office/drawing/2014/main" id="{6D67EA89-AF86-9621-6A04-DCC5320D45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718552"/>
              </p:ext>
            </p:extLst>
          </p:nvPr>
        </p:nvGraphicFramePr>
        <p:xfrm>
          <a:off x="375068" y="-12466"/>
          <a:ext cx="8731531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1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1287">
                  <a:extLst>
                    <a:ext uri="{9D8B030D-6E8A-4147-A177-3AD203B41FA5}">
                      <a16:colId xmlns:a16="http://schemas.microsoft.com/office/drawing/2014/main" val="1678337219"/>
                    </a:ext>
                  </a:extLst>
                </a:gridCol>
                <a:gridCol w="3679290">
                  <a:extLst>
                    <a:ext uri="{9D8B030D-6E8A-4147-A177-3AD203B41FA5}">
                      <a16:colId xmlns:a16="http://schemas.microsoft.com/office/drawing/2014/main" val="3116882824"/>
                    </a:ext>
                  </a:extLst>
                </a:gridCol>
                <a:gridCol w="529576">
                  <a:extLst>
                    <a:ext uri="{9D8B030D-6E8A-4147-A177-3AD203B41FA5}">
                      <a16:colId xmlns:a16="http://schemas.microsoft.com/office/drawing/2014/main" val="4239872661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baseline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リースバック</a:t>
                      </a:r>
                      <a:endParaRPr kumimoji="1" lang="ja-JP" altLang="en-US" sz="1600" b="1" baseline="0" dirty="0">
                        <a:solidFill>
                          <a:schemeClr val="bg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72000" marR="0" marT="0" marB="720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b="1" baseline="0" dirty="0">
                        <a:solidFill>
                          <a:schemeClr val="bg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72000" marR="0" marT="0" marB="720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b="1" baseline="0">
                        <a:solidFill>
                          <a:schemeClr val="bg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72000" marR="0" marT="0" marB="720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b="1" baseline="0" dirty="0">
                        <a:solidFill>
                          <a:schemeClr val="bg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72000" marR="0" marT="0" marB="720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2B9C721-7BB4-4880-8ABA-4C427219F903}"/>
              </a:ext>
            </a:extLst>
          </p:cNvPr>
          <p:cNvSpPr txBox="1"/>
          <p:nvPr/>
        </p:nvSpPr>
        <p:spPr>
          <a:xfrm>
            <a:off x="2096110" y="616684"/>
            <a:ext cx="6382883" cy="782898"/>
          </a:xfrm>
          <a:prstGeom prst="rect">
            <a:avLst/>
          </a:prstGeom>
          <a:noFill/>
        </p:spPr>
        <p:txBody>
          <a:bodyPr wrap="square" lIns="36000" tIns="36000" rIns="36000" bIns="36000" anchor="t" anchorCtr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自宅を売却して住み続けるプランを提案されたとき、</a:t>
            </a:r>
            <a:endParaRPr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just">
              <a:lnSpc>
                <a:spcPts val="3000"/>
              </a:lnSpc>
            </a:pPr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どうしましたか？</a:t>
            </a:r>
          </a:p>
        </p:txBody>
      </p:sp>
      <p:sp>
        <p:nvSpPr>
          <p:cNvPr id="3" name="四角形: 角を丸くする 34">
            <a:extLst>
              <a:ext uri="{FF2B5EF4-FFF2-40B4-BE49-F238E27FC236}">
                <a16:creationId xmlns:a16="http://schemas.microsoft.com/office/drawing/2014/main" id="{E3031EE3-719A-414E-28A0-3227D76C69F3}"/>
              </a:ext>
            </a:extLst>
          </p:cNvPr>
          <p:cNvSpPr/>
          <p:nvPr/>
        </p:nvSpPr>
        <p:spPr>
          <a:xfrm>
            <a:off x="375069" y="728803"/>
            <a:ext cx="1554092" cy="533606"/>
          </a:xfrm>
          <a:prstGeom prst="roundRect">
            <a:avLst>
              <a:gd name="adj" fmla="val 32616"/>
            </a:avLst>
          </a:prstGeom>
          <a:solidFill>
            <a:srgbClr val="155DAA"/>
          </a:solidFill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選択場面 </a:t>
            </a:r>
            <a:r>
              <a:rPr lang="en-US" altLang="ja-JP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</a:t>
            </a:r>
            <a:endParaRPr lang="ja-JP" altLang="en-US" sz="1600" b="1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F54947F-38CB-2E9C-9C6A-D2F8E010C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40" t="9431" r="9117" b="15594"/>
          <a:stretch>
            <a:fillRect/>
          </a:stretch>
        </p:blipFill>
        <p:spPr>
          <a:xfrm>
            <a:off x="2630466" y="1521026"/>
            <a:ext cx="3883068" cy="2198358"/>
          </a:xfrm>
          <a:prstGeom prst="rect">
            <a:avLst/>
          </a:prstGeom>
        </p:spPr>
      </p:pic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C898B932-E053-B085-80E9-4EC25D52E3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972589"/>
              </p:ext>
            </p:extLst>
          </p:nvPr>
        </p:nvGraphicFramePr>
        <p:xfrm>
          <a:off x="657521" y="4011998"/>
          <a:ext cx="2322493" cy="6923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4408">
                  <a:extLst>
                    <a:ext uri="{9D8B030D-6E8A-4147-A177-3AD203B41FA5}">
                      <a16:colId xmlns:a16="http://schemas.microsoft.com/office/drawing/2014/main" val="2462096926"/>
                    </a:ext>
                  </a:extLst>
                </a:gridCol>
                <a:gridCol w="1938085">
                  <a:extLst>
                    <a:ext uri="{9D8B030D-6E8A-4147-A177-3AD203B41FA5}">
                      <a16:colId xmlns:a16="http://schemas.microsoft.com/office/drawing/2014/main" val="1480663480"/>
                    </a:ext>
                  </a:extLst>
                </a:gridCol>
              </a:tblGrid>
              <a:tr h="6923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b="1">
                          <a:solidFill>
                            <a:srgbClr val="155DAA"/>
                          </a:solidFill>
                        </a:rPr>
                        <a:t>Ⓐ</a:t>
                      </a:r>
                      <a:endParaRPr lang="en-US" altLang="ja-JP" sz="2000" b="1" dirty="0">
                        <a:solidFill>
                          <a:srgbClr val="155DAA"/>
                        </a:solidFill>
                        <a:latin typeface="+mn-ea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1" spc="0">
                          <a:latin typeface="BIZ UDPGothic" panose="020B0400000000000000" pitchFamily="34" charset="-128"/>
                          <a:ea typeface="BIZ UDPGothic" panose="020B0400000000000000" pitchFamily="34" charset="-128"/>
                        </a:rPr>
                        <a:t>話を聞いてみる</a:t>
                      </a:r>
                      <a:endParaRPr lang="ja-JP" altLang="en-US" sz="1800" b="1" spc="0" dirty="0">
                        <a:latin typeface="BIZ UDPGothic" panose="020B0400000000000000" pitchFamily="34" charset="-128"/>
                        <a:ea typeface="BIZ UDPGothic" panose="020B0400000000000000" pitchFamily="34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7850454"/>
                  </a:ext>
                </a:extLst>
              </a:tr>
            </a:tbl>
          </a:graphicData>
        </a:graphic>
      </p:graphicFrame>
      <p:graphicFrame>
        <p:nvGraphicFramePr>
          <p:cNvPr id="14" name="表 13">
            <a:extLst>
              <a:ext uri="{FF2B5EF4-FFF2-40B4-BE49-F238E27FC236}">
                <a16:creationId xmlns:a16="http://schemas.microsoft.com/office/drawing/2014/main" id="{F59C10FC-260C-FF69-4B11-4EDE69CF31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465402"/>
              </p:ext>
            </p:extLst>
          </p:nvPr>
        </p:nvGraphicFramePr>
        <p:xfrm>
          <a:off x="2856444" y="4011997"/>
          <a:ext cx="5756212" cy="6923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2097">
                  <a:extLst>
                    <a:ext uri="{9D8B030D-6E8A-4147-A177-3AD203B41FA5}">
                      <a16:colId xmlns:a16="http://schemas.microsoft.com/office/drawing/2014/main" val="2443526486"/>
                    </a:ext>
                  </a:extLst>
                </a:gridCol>
                <a:gridCol w="4824115">
                  <a:extLst>
                    <a:ext uri="{9D8B030D-6E8A-4147-A177-3AD203B41FA5}">
                      <a16:colId xmlns:a16="http://schemas.microsoft.com/office/drawing/2014/main" val="3939780294"/>
                    </a:ext>
                  </a:extLst>
                </a:gridCol>
              </a:tblGrid>
              <a:tr h="6923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dirty="0">
                          <a:solidFill>
                            <a:srgbClr val="FF9C00"/>
                          </a:solidFill>
                          <a:latin typeface="BIZ UDPGothic" panose="020B0400000000000000" pitchFamily="34" charset="-128"/>
                          <a:ea typeface="BIZ UDPGothic" panose="020B0400000000000000" pitchFamily="34" charset="-128"/>
                        </a:rPr>
                        <a:t>注意！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>
                          <a:solidFill>
                            <a:schemeClr val="tx1"/>
                          </a:solidFill>
                          <a:latin typeface="BIZ UDPGothic" panose="020B0400000000000000" pitchFamily="34" charset="-128"/>
                          <a:ea typeface="BIZ UDPGothic" panose="020B0400000000000000" pitchFamily="34" charset="-128"/>
                        </a:rPr>
                        <a:t>知識がないのに業者の話を聞くのはむずかしいです。売却のリスクに関する情報も確認しましょう。</a:t>
                      </a:r>
                      <a:endParaRPr kumimoji="1" lang="ja-JP" altLang="en-US" sz="1600" b="1" dirty="0">
                        <a:solidFill>
                          <a:schemeClr val="tx1"/>
                        </a:solidFill>
                        <a:latin typeface="BIZ UDPGothic" panose="020B0400000000000000" pitchFamily="34" charset="-128"/>
                        <a:ea typeface="BIZ UDPGothic" panose="020B0400000000000000" pitchFamily="34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7850454"/>
                  </a:ext>
                </a:extLst>
              </a:tr>
            </a:tbl>
          </a:graphicData>
        </a:graphic>
      </p:graphicFrame>
      <p:graphicFrame>
        <p:nvGraphicFramePr>
          <p:cNvPr id="15" name="表 14">
            <a:extLst>
              <a:ext uri="{FF2B5EF4-FFF2-40B4-BE49-F238E27FC236}">
                <a16:creationId xmlns:a16="http://schemas.microsoft.com/office/drawing/2014/main" id="{3F5EE5DB-E52C-8553-B565-A56BA6740C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252422"/>
              </p:ext>
            </p:extLst>
          </p:nvPr>
        </p:nvGraphicFramePr>
        <p:xfrm>
          <a:off x="2856444" y="4925494"/>
          <a:ext cx="5607931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443526486"/>
                    </a:ext>
                  </a:extLst>
                </a:gridCol>
                <a:gridCol w="4693531">
                  <a:extLst>
                    <a:ext uri="{9D8B030D-6E8A-4147-A177-3AD203B41FA5}">
                      <a16:colId xmlns:a16="http://schemas.microsoft.com/office/drawing/2014/main" val="3939780294"/>
                    </a:ext>
                  </a:extLst>
                </a:gridCol>
              </a:tblGrid>
              <a:tr h="8207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1" spc="-150" dirty="0">
                          <a:solidFill>
                            <a:srgbClr val="03ADEC"/>
                          </a:solidFill>
                          <a:latin typeface="BIZ UDPGothic" panose="020B0400000000000000" pitchFamily="34" charset="-128"/>
                          <a:ea typeface="BIZ UDPGothic" panose="020B0400000000000000" pitchFamily="34" charset="-128"/>
                        </a:rPr>
                        <a:t>Good</a:t>
                      </a:r>
                      <a:r>
                        <a:rPr lang="ja-JP" altLang="en-US" sz="1600" b="1" spc="-150" dirty="0">
                          <a:solidFill>
                            <a:srgbClr val="03ADEC"/>
                          </a:solidFill>
                          <a:latin typeface="BIZ UDPGothic" panose="020B0400000000000000" pitchFamily="34" charset="-128"/>
                          <a:ea typeface="BIZ UDPGothic" panose="020B0400000000000000" pitchFamily="34" charset="-128"/>
                        </a:rPr>
                        <a:t>！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>
                          <a:solidFill>
                            <a:schemeClr val="tx1"/>
                          </a:solidFill>
                          <a:latin typeface="BIZ UDPGothic" panose="020B0400000000000000" pitchFamily="34" charset="-128"/>
                          <a:ea typeface="BIZ UDPGothic" panose="020B0400000000000000" pitchFamily="34" charset="-128"/>
                        </a:rPr>
                        <a:t>一人で判断するのは危険なので、契約前に、家族や他の専門業者、消費生活センターなどに相談するとよいでしょう。</a:t>
                      </a:r>
                      <a:endParaRPr kumimoji="1" lang="ja-JP" altLang="en-US" sz="1600" b="1" dirty="0">
                        <a:solidFill>
                          <a:schemeClr val="tx1"/>
                        </a:solidFill>
                        <a:latin typeface="BIZ UDPGothic" panose="020B0400000000000000" pitchFamily="34" charset="-128"/>
                        <a:ea typeface="BIZ UDPGothic" panose="020B0400000000000000" pitchFamily="34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971071"/>
                  </a:ext>
                </a:extLst>
              </a:tr>
            </a:tbl>
          </a:graphicData>
        </a:graphic>
      </p:graphicFrame>
      <p:graphicFrame>
        <p:nvGraphicFramePr>
          <p:cNvPr id="16" name="表 15">
            <a:extLst>
              <a:ext uri="{FF2B5EF4-FFF2-40B4-BE49-F238E27FC236}">
                <a16:creationId xmlns:a16="http://schemas.microsoft.com/office/drawing/2014/main" id="{A7E2C96A-C874-F76B-C4B2-EB695EBC7C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711789"/>
              </p:ext>
            </p:extLst>
          </p:nvPr>
        </p:nvGraphicFramePr>
        <p:xfrm>
          <a:off x="657521" y="4920545"/>
          <a:ext cx="2203740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4408">
                  <a:extLst>
                    <a:ext uri="{9D8B030D-6E8A-4147-A177-3AD203B41FA5}">
                      <a16:colId xmlns:a16="http://schemas.microsoft.com/office/drawing/2014/main" val="2462096926"/>
                    </a:ext>
                  </a:extLst>
                </a:gridCol>
                <a:gridCol w="1819332">
                  <a:extLst>
                    <a:ext uri="{9D8B030D-6E8A-4147-A177-3AD203B41FA5}">
                      <a16:colId xmlns:a16="http://schemas.microsoft.com/office/drawing/2014/main" val="1480663480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b="1">
                          <a:solidFill>
                            <a:srgbClr val="155DAA"/>
                          </a:solidFill>
                        </a:rPr>
                        <a:t>Ⓑ</a:t>
                      </a:r>
                      <a:endParaRPr lang="en-US" altLang="ja-JP" sz="2000" b="1" dirty="0">
                        <a:solidFill>
                          <a:srgbClr val="155DAA"/>
                        </a:solidFill>
                        <a:latin typeface="+mn-ea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1">
                          <a:latin typeface="BIZ UDPGothic" panose="020B0400000000000000" pitchFamily="34" charset="-128"/>
                          <a:ea typeface="BIZ UDPGothic" panose="020B0400000000000000" pitchFamily="34" charset="-128"/>
                        </a:rPr>
                        <a:t>話を聞かない</a:t>
                      </a:r>
                      <a:endParaRPr lang="ja-JP" altLang="en-US" sz="1800" b="1" dirty="0">
                        <a:latin typeface="BIZ UDPGothic" panose="020B0400000000000000" pitchFamily="34" charset="-128"/>
                        <a:ea typeface="BIZ UDPGothic" panose="020B0400000000000000" pitchFamily="34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7850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68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39ACBE1-BF68-DFC7-BE6B-0E69F8BA9555}"/>
              </a:ext>
            </a:extLst>
          </p:cNvPr>
          <p:cNvSpPr txBox="1"/>
          <p:nvPr/>
        </p:nvSpPr>
        <p:spPr>
          <a:xfrm>
            <a:off x="393702" y="1668919"/>
            <a:ext cx="8369295" cy="583736"/>
          </a:xfrm>
          <a:prstGeom prst="rect">
            <a:avLst/>
          </a:prstGeom>
          <a:noFill/>
        </p:spPr>
        <p:txBody>
          <a:bodyPr wrap="square" lIns="0" tIns="108000" rIns="0" bIns="0" anchor="t" anchorCtr="0">
            <a:spAutoFit/>
          </a:bodyPr>
          <a:lstStyle/>
          <a:p>
            <a:pPr indent="180000">
              <a:lnSpc>
                <a:spcPts val="20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不動産業者から電話や訪問で自宅の売却を持ちかけられた際、売却や契約をするつもりがない場合は、</a:t>
            </a:r>
            <a:b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14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「自宅は売りません」「契約はしません」ときっぱり断り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、意思を明確に伝えましょう。</a:t>
            </a: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B9A3D1D2-1556-5ED8-1944-BD9E2B7FB7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133534"/>
              </p:ext>
            </p:extLst>
          </p:nvPr>
        </p:nvGraphicFramePr>
        <p:xfrm>
          <a:off x="381002" y="1282692"/>
          <a:ext cx="8388000" cy="432000"/>
        </p:xfrm>
        <a:graphic>
          <a:graphicData uri="http://schemas.openxmlformats.org/drawingml/2006/table">
            <a:tbl>
              <a:tblPr firstRow="1" bandRow="1"/>
              <a:tblGrid>
                <a:gridCol w="3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kumimoji="1" lang="ja-JP" altLang="en-US" sz="2000" b="0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➊</a:t>
                      </a:r>
                    </a:p>
                  </a:txBody>
                  <a:tcPr marL="36000" marR="0" marT="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5DA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3000"/>
                        </a:lnSpc>
                      </a:pPr>
                      <a:r>
                        <a:rPr kumimoji="1" lang="ja-JP" altLang="en-US" sz="1600" b="1" u="none" dirty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anose="020B0604030504040204" pitchFamily="50" charset="-128"/>
                        </a:rPr>
                        <a:t>勧誘が迷惑だと思ったら</a:t>
                      </a:r>
                      <a:r>
                        <a:rPr kumimoji="1" lang="ja-JP" altLang="en-US" sz="1600" b="1" u="sng" dirty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anose="020B0604030504040204" pitchFamily="50" charset="-128"/>
                        </a:rPr>
                        <a:t>きっぱりと断る</a:t>
                      </a:r>
                    </a:p>
                  </a:txBody>
                  <a:tcPr marL="108000" marR="0" marT="0" marB="72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5D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20352B-F91E-A837-42D9-6EB282D404D4}"/>
              </a:ext>
            </a:extLst>
          </p:cNvPr>
          <p:cNvSpPr txBox="1"/>
          <p:nvPr/>
        </p:nvSpPr>
        <p:spPr>
          <a:xfrm>
            <a:off x="393701" y="2984631"/>
            <a:ext cx="8369295" cy="583736"/>
          </a:xfrm>
          <a:prstGeom prst="rect">
            <a:avLst/>
          </a:prstGeom>
          <a:noFill/>
        </p:spPr>
        <p:txBody>
          <a:bodyPr wrap="square" lIns="0" tIns="108000" rIns="0" bIns="0" anchor="t" anchorCtr="0">
            <a:spAutoFit/>
          </a:bodyPr>
          <a:lstStyle/>
          <a:p>
            <a:pPr indent="180000">
              <a:lnSpc>
                <a:spcPts val="20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消費者が不動産業者に自宅を売却する場合には、宅地建物取引業法に定めるクーリング・オフが適用されないため、売買契約が成立してしまうと、</a:t>
            </a:r>
            <a:r>
              <a:rPr lang="ja-JP" altLang="en-US" sz="14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無条件で契約を解除することはできません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0CCDB5D6-63A0-7EF2-28A9-18118D5288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606421"/>
              </p:ext>
            </p:extLst>
          </p:nvPr>
        </p:nvGraphicFramePr>
        <p:xfrm>
          <a:off x="381002" y="2581328"/>
          <a:ext cx="8388000" cy="432000"/>
        </p:xfrm>
        <a:graphic>
          <a:graphicData uri="http://schemas.openxmlformats.org/drawingml/2006/table">
            <a:tbl>
              <a:tblPr firstRow="1" bandRow="1"/>
              <a:tblGrid>
                <a:gridCol w="3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kumimoji="1" lang="ja-JP" altLang="en-US" sz="2000" b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➋</a:t>
                      </a:r>
                      <a:endParaRPr kumimoji="1" lang="ja-JP" altLang="en-US" sz="2000" b="0" dirty="0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36000" marR="0" marT="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5DA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3000"/>
                        </a:lnSpc>
                      </a:pPr>
                      <a:r>
                        <a:rPr kumimoji="1" lang="ja-JP" altLang="en-US" sz="1600" b="1" u="none" dirty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anose="020B0604030504040204" pitchFamily="50" charset="-128"/>
                        </a:rPr>
                        <a:t>自宅を不動産業者に売却した場合、</a:t>
                      </a:r>
                      <a:r>
                        <a:rPr kumimoji="1" lang="ja-JP" altLang="en-US" sz="1600" b="1" u="sng" dirty="0">
                          <a:solidFill>
                            <a:srgbClr val="FFFF00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anose="020B0604030504040204" pitchFamily="50" charset="-128"/>
                        </a:rPr>
                        <a:t>クーリング・オフはできません </a:t>
                      </a:r>
                    </a:p>
                  </a:txBody>
                  <a:tcPr marL="108000" marR="0" marT="0" marB="72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5D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4AEFE08-3267-B7B5-B47D-0206EB473759}"/>
              </a:ext>
            </a:extLst>
          </p:cNvPr>
          <p:cNvSpPr txBox="1"/>
          <p:nvPr/>
        </p:nvSpPr>
        <p:spPr>
          <a:xfrm>
            <a:off x="393702" y="4297636"/>
            <a:ext cx="8388000" cy="840217"/>
          </a:xfrm>
          <a:prstGeom prst="rect">
            <a:avLst/>
          </a:prstGeom>
          <a:noFill/>
        </p:spPr>
        <p:txBody>
          <a:bodyPr wrap="square" lIns="0" tIns="108000" rIns="0" bIns="0" anchor="t" anchorCtr="0">
            <a:spAutoFit/>
          </a:bodyPr>
          <a:lstStyle/>
          <a:p>
            <a:pPr indent="180000">
              <a:lnSpc>
                <a:spcPts val="2000"/>
              </a:lnSpc>
            </a:pPr>
            <a:r>
              <a:rPr lang="ja-JP" altLang="en-US" sz="1400" kern="800" spc="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リースバック契約は、売却後に家賃の支払いが発生するので、貯蓄・収入と支出のバランスを考え、住み続ける間の家賃が支払えるのか、検討する必要があります。契約をする場合は、</a:t>
            </a:r>
            <a:r>
              <a:rPr lang="ja-JP" altLang="en-US" sz="1400" kern="800" spc="5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事前に複数の不動産業者や金融機関等から情報収集を行い</a:t>
            </a:r>
            <a:r>
              <a:rPr lang="ja-JP" altLang="en-US" sz="1400" kern="800" spc="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、自分のライフプランに合った条件を比較・検討しましょう。</a:t>
            </a: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732613A1-B001-0B58-1B82-EF10F59FB6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832797"/>
              </p:ext>
            </p:extLst>
          </p:nvPr>
        </p:nvGraphicFramePr>
        <p:xfrm>
          <a:off x="381002" y="3885368"/>
          <a:ext cx="8388000" cy="432000"/>
        </p:xfrm>
        <a:graphic>
          <a:graphicData uri="http://schemas.openxmlformats.org/drawingml/2006/table">
            <a:tbl>
              <a:tblPr firstRow="1" bandRow="1"/>
              <a:tblGrid>
                <a:gridCol w="3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kumimoji="1" lang="ja-JP" altLang="en-US" sz="2000" b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➌</a:t>
                      </a:r>
                      <a:endParaRPr kumimoji="1" lang="ja-JP" altLang="en-US" sz="2000" b="0" dirty="0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36000" marR="0" marT="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5DA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3000"/>
                        </a:lnSpc>
                      </a:pPr>
                      <a:r>
                        <a:rPr kumimoji="1" lang="ja-JP" altLang="en-US" sz="1600" b="1" u="none" dirty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anose="020B0604030504040204" pitchFamily="50" charset="-128"/>
                        </a:rPr>
                        <a:t>売却後も居住する場合、</a:t>
                      </a:r>
                      <a:r>
                        <a:rPr kumimoji="1" lang="ja-JP" altLang="en-US" sz="1600" b="1" u="sng" dirty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anose="020B0604030504040204" pitchFamily="50" charset="-128"/>
                        </a:rPr>
                        <a:t>家賃を支払い続けられるか確認</a:t>
                      </a:r>
                      <a:endParaRPr kumimoji="1" lang="ja-JP" altLang="en-US" sz="1600" b="1" u="none" dirty="0">
                        <a:solidFill>
                          <a:schemeClr val="bg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08000" marR="0" marT="0" marB="72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5D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3FC1C16-A0A8-880C-AD68-2677C046DAC9}"/>
              </a:ext>
            </a:extLst>
          </p:cNvPr>
          <p:cNvSpPr txBox="1"/>
          <p:nvPr/>
        </p:nvSpPr>
        <p:spPr>
          <a:xfrm>
            <a:off x="2683669" y="724787"/>
            <a:ext cx="3776661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ja-JP" altLang="en-US" sz="2400" b="1" spc="300" dirty="0">
                <a:solidFill>
                  <a:srgbClr val="155DA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アドバイス</a:t>
            </a:r>
          </a:p>
        </p:txBody>
      </p:sp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02EB43C0-C1D3-1CBB-0179-D762175CBB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394951"/>
              </p:ext>
            </p:extLst>
          </p:nvPr>
        </p:nvGraphicFramePr>
        <p:xfrm>
          <a:off x="381002" y="-12466"/>
          <a:ext cx="8725599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9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8806">
                  <a:extLst>
                    <a:ext uri="{9D8B030D-6E8A-4147-A177-3AD203B41FA5}">
                      <a16:colId xmlns:a16="http://schemas.microsoft.com/office/drawing/2014/main" val="1678337219"/>
                    </a:ext>
                  </a:extLst>
                </a:gridCol>
                <a:gridCol w="4158224">
                  <a:extLst>
                    <a:ext uri="{9D8B030D-6E8A-4147-A177-3AD203B41FA5}">
                      <a16:colId xmlns:a16="http://schemas.microsoft.com/office/drawing/2014/main" val="3116882824"/>
                    </a:ext>
                  </a:extLst>
                </a:gridCol>
                <a:gridCol w="529216">
                  <a:extLst>
                    <a:ext uri="{9D8B030D-6E8A-4147-A177-3AD203B41FA5}">
                      <a16:colId xmlns:a16="http://schemas.microsoft.com/office/drawing/2014/main" val="4239872661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baseline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リースバック</a:t>
                      </a:r>
                      <a:endParaRPr kumimoji="1" lang="ja-JP" altLang="en-US" sz="1600" b="1" baseline="0" dirty="0">
                        <a:solidFill>
                          <a:schemeClr val="bg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72000" marR="0" marT="0" marB="720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b="1" baseline="0" dirty="0">
                        <a:solidFill>
                          <a:schemeClr val="bg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72000" marR="0" marT="0" marB="720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900" b="1" baseline="0" dirty="0">
                        <a:solidFill>
                          <a:schemeClr val="bg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72000" marR="0" marT="0" marB="720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b="1" baseline="0" dirty="0">
                        <a:solidFill>
                          <a:schemeClr val="bg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72000" marR="0" marT="0" marB="720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3C2B7AB-66E6-3C64-D7D1-E951130DF2EC}"/>
              </a:ext>
            </a:extLst>
          </p:cNvPr>
          <p:cNvSpPr txBox="1"/>
          <p:nvPr/>
        </p:nvSpPr>
        <p:spPr>
          <a:xfrm>
            <a:off x="393701" y="5858157"/>
            <a:ext cx="8369295" cy="327256"/>
          </a:xfrm>
          <a:prstGeom prst="rect">
            <a:avLst/>
          </a:prstGeom>
          <a:noFill/>
        </p:spPr>
        <p:txBody>
          <a:bodyPr wrap="square" lIns="0" tIns="108000" rIns="0" bIns="0" anchor="t" anchorCtr="0">
            <a:spAutoFit/>
          </a:bodyPr>
          <a:lstStyle/>
          <a:p>
            <a:pPr indent="180000">
              <a:lnSpc>
                <a:spcPts val="20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勧誘や契約に不安を感じたら、家族や最寄りの消費生活センターに相談しましょう。</a:t>
            </a:r>
          </a:p>
        </p:txBody>
      </p:sp>
      <p:graphicFrame>
        <p:nvGraphicFramePr>
          <p:cNvPr id="14" name="表 13">
            <a:extLst>
              <a:ext uri="{FF2B5EF4-FFF2-40B4-BE49-F238E27FC236}">
                <a16:creationId xmlns:a16="http://schemas.microsoft.com/office/drawing/2014/main" id="{C2312EF2-FEFF-1A59-9FB4-7ABDAB9AE0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511980"/>
              </p:ext>
            </p:extLst>
          </p:nvPr>
        </p:nvGraphicFramePr>
        <p:xfrm>
          <a:off x="381002" y="5454854"/>
          <a:ext cx="8388000" cy="432000"/>
        </p:xfrm>
        <a:graphic>
          <a:graphicData uri="http://schemas.openxmlformats.org/drawingml/2006/table">
            <a:tbl>
              <a:tblPr firstRow="1" bandRow="1"/>
              <a:tblGrid>
                <a:gridCol w="3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kumimoji="1" lang="en-US" altLang="ja-JP" sz="2000" b="0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➍</a:t>
                      </a:r>
                      <a:endParaRPr kumimoji="1" lang="ja-JP" altLang="en-US" sz="2000" b="0" dirty="0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36000" marR="0" marT="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5DA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3000"/>
                        </a:lnSpc>
                      </a:pPr>
                      <a:r>
                        <a:rPr kumimoji="1" lang="ja-JP" altLang="en-US" sz="1600" b="1" spc="-150" dirty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anose="020B0604030504040204" pitchFamily="50" charset="-128"/>
                        </a:rPr>
                        <a:t>勧誘や契約に不安を感じたら、</a:t>
                      </a:r>
                      <a:r>
                        <a:rPr kumimoji="1" lang="ja-JP" altLang="en-US" sz="1600" b="1" spc="-15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anose="020B0604030504040204" pitchFamily="50" charset="-128"/>
                        </a:rPr>
                        <a:t>家族や最寄りの</a:t>
                      </a:r>
                      <a:r>
                        <a:rPr kumimoji="1" lang="ja-JP" altLang="en-US" sz="1600" b="1" spc="-150">
                          <a:solidFill>
                            <a:srgbClr val="FFFF00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anose="020B0604030504040204" pitchFamily="50" charset="-128"/>
                        </a:rPr>
                        <a:t>消費</a:t>
                      </a:r>
                      <a:r>
                        <a:rPr kumimoji="1" lang="ja-JP" altLang="en-US" sz="1600" b="1" spc="-150" dirty="0">
                          <a:solidFill>
                            <a:srgbClr val="FFFF00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anose="020B0604030504040204" pitchFamily="50" charset="-128"/>
                        </a:rPr>
                        <a:t>生活センター（消費者ホットライン</a:t>
                      </a:r>
                      <a:r>
                        <a:rPr kumimoji="1" lang="en-US" altLang="ja-JP" sz="1600" b="1" spc="-150" dirty="0">
                          <a:solidFill>
                            <a:srgbClr val="FFFF00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anose="020B0604030504040204" pitchFamily="50" charset="-128"/>
                        </a:rPr>
                        <a:t>188</a:t>
                      </a:r>
                      <a:r>
                        <a:rPr kumimoji="1" lang="ja-JP" altLang="en-US" sz="1600" b="1" spc="-150" dirty="0">
                          <a:solidFill>
                            <a:srgbClr val="FFFF00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anose="020B0604030504040204" pitchFamily="50" charset="-128"/>
                        </a:rPr>
                        <a:t>）</a:t>
                      </a:r>
                      <a:r>
                        <a:rPr kumimoji="1" lang="ja-JP" altLang="en-US" sz="1600" b="1" spc="-150" dirty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anose="020B0604030504040204" pitchFamily="50" charset="-128"/>
                        </a:rPr>
                        <a:t>に相談</a:t>
                      </a:r>
                      <a:endParaRPr kumimoji="1" lang="ja-JP" altLang="en-US" sz="1600" b="1" u="sng" spc="-150" dirty="0">
                        <a:solidFill>
                          <a:schemeClr val="bg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08000" marR="0" marT="0" marB="72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5D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120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02EB43C0-C1D3-1CBB-0179-D762175CBB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01149"/>
              </p:ext>
            </p:extLst>
          </p:nvPr>
        </p:nvGraphicFramePr>
        <p:xfrm>
          <a:off x="381002" y="-12466"/>
          <a:ext cx="8725599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9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8806">
                  <a:extLst>
                    <a:ext uri="{9D8B030D-6E8A-4147-A177-3AD203B41FA5}">
                      <a16:colId xmlns:a16="http://schemas.microsoft.com/office/drawing/2014/main" val="1678337219"/>
                    </a:ext>
                  </a:extLst>
                </a:gridCol>
                <a:gridCol w="4158224">
                  <a:extLst>
                    <a:ext uri="{9D8B030D-6E8A-4147-A177-3AD203B41FA5}">
                      <a16:colId xmlns:a16="http://schemas.microsoft.com/office/drawing/2014/main" val="3116882824"/>
                    </a:ext>
                  </a:extLst>
                </a:gridCol>
                <a:gridCol w="529216">
                  <a:extLst>
                    <a:ext uri="{9D8B030D-6E8A-4147-A177-3AD203B41FA5}">
                      <a16:colId xmlns:a16="http://schemas.microsoft.com/office/drawing/2014/main" val="4239872661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baseline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リースバック</a:t>
                      </a:r>
                      <a:endParaRPr kumimoji="1" lang="ja-JP" altLang="en-US" sz="1600" b="1" baseline="0" dirty="0">
                        <a:solidFill>
                          <a:schemeClr val="bg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72000" marR="0" marT="0" marB="720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b="1" baseline="0" dirty="0">
                        <a:solidFill>
                          <a:schemeClr val="bg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72000" marR="0" marT="0" marB="720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900" b="1" baseline="0" dirty="0">
                        <a:solidFill>
                          <a:schemeClr val="bg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72000" marR="0" marT="0" marB="720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b="1" baseline="0" dirty="0">
                        <a:solidFill>
                          <a:schemeClr val="bg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72000" marR="0" marT="0" marB="720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C5B3A5D-612F-5DDE-2588-DE47AC1837FE}"/>
              </a:ext>
            </a:extLst>
          </p:cNvPr>
          <p:cNvSpPr txBox="1"/>
          <p:nvPr/>
        </p:nvSpPr>
        <p:spPr>
          <a:xfrm>
            <a:off x="2683669" y="724787"/>
            <a:ext cx="3776661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ja-JP" altLang="en-US" sz="2400" b="1" spc="300" dirty="0">
                <a:solidFill>
                  <a:srgbClr val="FF66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見守りの方へ</a:t>
            </a:r>
          </a:p>
        </p:txBody>
      </p:sp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1FC7C7AC-3D5C-C9E5-CCE4-D47E7078F8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898615"/>
              </p:ext>
            </p:extLst>
          </p:nvPr>
        </p:nvGraphicFramePr>
        <p:xfrm>
          <a:off x="381002" y="1271123"/>
          <a:ext cx="8388000" cy="432000"/>
        </p:xfrm>
        <a:graphic>
          <a:graphicData uri="http://schemas.openxmlformats.org/drawingml/2006/table">
            <a:tbl>
              <a:tblPr firstRow="1" bandRow="1"/>
              <a:tblGrid>
                <a:gridCol w="3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kumimoji="1" lang="ja-JP" altLang="en-US" sz="2000" b="0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➊</a:t>
                      </a:r>
                    </a:p>
                  </a:txBody>
                  <a:tcPr marL="36000" marR="0" marT="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5DA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3000"/>
                        </a:lnSpc>
                      </a:pPr>
                      <a:r>
                        <a:rPr kumimoji="1" lang="ja-JP" altLang="en-US" sz="1600" b="1" spc="-30" baseline="0" dirty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anose="020B0604030504040204" pitchFamily="50" charset="-128"/>
                        </a:rPr>
                        <a:t>異変に気づいたり、本人から相談を受けたら、頭ごなしに否定せず、</a:t>
                      </a:r>
                      <a:r>
                        <a:rPr kumimoji="1" lang="ja-JP" altLang="en-US" sz="1600" b="1" u="sng" spc="-30" baseline="0" dirty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anose="020B0604030504040204" pitchFamily="50" charset="-128"/>
                        </a:rPr>
                        <a:t>話に耳を傾ける</a:t>
                      </a:r>
                    </a:p>
                  </a:txBody>
                  <a:tcPr marL="108000" marR="0" marT="0" marB="72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5D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B14A7295-7958-0BBC-93C8-A3F2ED1358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013916"/>
              </p:ext>
            </p:extLst>
          </p:nvPr>
        </p:nvGraphicFramePr>
        <p:xfrm>
          <a:off x="377999" y="2496390"/>
          <a:ext cx="8388000" cy="432000"/>
        </p:xfrm>
        <a:graphic>
          <a:graphicData uri="http://schemas.openxmlformats.org/drawingml/2006/table">
            <a:tbl>
              <a:tblPr firstRow="1" bandRow="1"/>
              <a:tblGrid>
                <a:gridCol w="3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kumimoji="1" lang="ja-JP" altLang="en-US" sz="2000" b="0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➋</a:t>
                      </a:r>
                    </a:p>
                  </a:txBody>
                  <a:tcPr marL="36000" marR="0" marT="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5DA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3000"/>
                        </a:lnSpc>
                      </a:pPr>
                      <a:r>
                        <a:rPr kumimoji="1" lang="ja-JP" altLang="en-US" sz="1600" b="1" dirty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anose="020B0604030504040204" pitchFamily="50" charset="-128"/>
                        </a:rPr>
                        <a:t>契約をした本人の</a:t>
                      </a:r>
                      <a:r>
                        <a:rPr kumimoji="1" lang="ja-JP" altLang="en-US" sz="1600" b="1" u="sng" dirty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anose="020B0604030504040204" pitchFamily="50" charset="-128"/>
                        </a:rPr>
                        <a:t>家族や周囲の人が、</a:t>
                      </a:r>
                      <a:r>
                        <a:rPr kumimoji="1" lang="ja-JP" altLang="en-US" sz="1600" b="1" u="sng" dirty="0">
                          <a:solidFill>
                            <a:srgbClr val="FFFF00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anose="020B0604030504040204" pitchFamily="50" charset="-128"/>
                        </a:rPr>
                        <a:t>消費生活センターに相談</a:t>
                      </a:r>
                      <a:r>
                        <a:rPr kumimoji="1" lang="ja-JP" altLang="en-US" sz="1600" b="1" dirty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anose="020B0604030504040204" pitchFamily="50" charset="-128"/>
                        </a:rPr>
                        <a:t>することは可能</a:t>
                      </a:r>
                      <a:endParaRPr kumimoji="1" lang="en-US" altLang="ja-JP" sz="1600" b="1" dirty="0">
                        <a:solidFill>
                          <a:schemeClr val="bg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08000" marR="0" marT="0" marB="72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5D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4B55B7E-DF7A-DFF4-54CE-A653CD5984A8}"/>
              </a:ext>
            </a:extLst>
          </p:cNvPr>
          <p:cNvSpPr txBox="1"/>
          <p:nvPr/>
        </p:nvSpPr>
        <p:spPr>
          <a:xfrm>
            <a:off x="393701" y="4458785"/>
            <a:ext cx="8388000" cy="651063"/>
          </a:xfrm>
          <a:prstGeom prst="rect">
            <a:avLst/>
          </a:prstGeom>
          <a:noFill/>
        </p:spPr>
        <p:txBody>
          <a:bodyPr wrap="square" lIns="0" tIns="108000" rIns="0" bIns="0" anchor="t" anchorCtr="0">
            <a:spAutoFit/>
          </a:bodyPr>
          <a:lstStyle/>
          <a:p>
            <a:pPr indent="180000">
              <a:lnSpc>
                <a:spcPts val="2300"/>
              </a:lnSpc>
            </a:pPr>
            <a:r>
              <a:rPr lang="ja-JP" altLang="en-US" sz="1400" kern="800" spc="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高齢者の消費者トラブル防止のために、地域の見守り活動に取り組んでいる自治体もあります。トラブルや被害の未然防止のために、</a:t>
            </a:r>
            <a:r>
              <a:rPr lang="ja-JP" altLang="en-US" sz="1400" kern="800" spc="5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成年後見制度</a:t>
            </a:r>
            <a:r>
              <a:rPr lang="ja-JP" altLang="en-US" sz="1200" kern="800" spc="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lang="en-US" altLang="ja-JP" sz="1200" kern="800" spc="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200" kern="800" spc="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  <a:r>
              <a:rPr lang="ja-JP" altLang="en-US" sz="1400" kern="800" spc="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の利用も検討</a:t>
            </a:r>
            <a:r>
              <a:rPr lang="ja-JP" altLang="en-US" sz="1400" kern="800" spc="5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しましょう。</a:t>
            </a:r>
            <a:endParaRPr lang="ja-JP" altLang="en-US" sz="1400" kern="800" spc="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14" name="表 13">
            <a:extLst>
              <a:ext uri="{FF2B5EF4-FFF2-40B4-BE49-F238E27FC236}">
                <a16:creationId xmlns:a16="http://schemas.microsoft.com/office/drawing/2014/main" id="{128AC5A2-12C4-5E09-07C2-5C92B2146E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553822"/>
              </p:ext>
            </p:extLst>
          </p:nvPr>
        </p:nvGraphicFramePr>
        <p:xfrm>
          <a:off x="393701" y="4060652"/>
          <a:ext cx="8388000" cy="432000"/>
        </p:xfrm>
        <a:graphic>
          <a:graphicData uri="http://schemas.openxmlformats.org/drawingml/2006/table">
            <a:tbl>
              <a:tblPr firstRow="1" bandRow="1"/>
              <a:tblGrid>
                <a:gridCol w="3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kumimoji="1" lang="ja-JP" altLang="en-US" sz="2000" b="0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➌</a:t>
                      </a:r>
                    </a:p>
                  </a:txBody>
                  <a:tcPr marL="36000" marR="0" marT="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5DA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3000"/>
                        </a:lnSpc>
                      </a:pPr>
                      <a:r>
                        <a:rPr kumimoji="1" lang="ja-JP" altLang="en-US" sz="1600" b="1" dirty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anose="020B0604030504040204" pitchFamily="50" charset="-128"/>
                        </a:rPr>
                        <a:t>認知症の場合には、</a:t>
                      </a:r>
                      <a:r>
                        <a:rPr kumimoji="1" lang="ja-JP" altLang="en-US" sz="1600" b="1" u="sng" dirty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anose="020B0604030504040204" pitchFamily="50" charset="-128"/>
                        </a:rPr>
                        <a:t>成年後見制度の利用</a:t>
                      </a:r>
                      <a:r>
                        <a:rPr kumimoji="1" lang="ja-JP" altLang="en-US" sz="1600" b="1" dirty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anose="020B0604030504040204" pitchFamily="50" charset="-128"/>
                        </a:rPr>
                        <a:t>も検討</a:t>
                      </a:r>
                    </a:p>
                  </a:txBody>
                  <a:tcPr marL="108000" marR="0" marT="0" marB="72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5D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0C74258-DFC4-4C00-70D6-45E74600B879}"/>
              </a:ext>
            </a:extLst>
          </p:cNvPr>
          <p:cNvSpPr txBox="1"/>
          <p:nvPr/>
        </p:nvSpPr>
        <p:spPr>
          <a:xfrm>
            <a:off x="393701" y="2881999"/>
            <a:ext cx="8388000" cy="946015"/>
          </a:xfrm>
          <a:prstGeom prst="rect">
            <a:avLst/>
          </a:prstGeom>
          <a:noFill/>
        </p:spPr>
        <p:txBody>
          <a:bodyPr wrap="square" lIns="0" tIns="108000" rIns="0" bIns="0" anchor="t" anchorCtr="0">
            <a:spAutoFit/>
          </a:bodyPr>
          <a:lstStyle/>
          <a:p>
            <a:pPr indent="180000">
              <a:lnSpc>
                <a:spcPts val="2300"/>
              </a:lnSpc>
            </a:pPr>
            <a:r>
              <a:rPr lang="ja-JP" altLang="en-US" sz="1400" kern="800" spc="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高齢者の家族や介護に関わる周囲の方が、トラブルにあっていないか日常的な見守りの意識を持ち、トラブルに気付いた際、最寄りの消費生活センターに相談することは可能です。トラブル解決後も、他の消費生活上のトラブルに遭わないように</a:t>
            </a:r>
            <a:r>
              <a:rPr lang="ja-JP" altLang="en-US" sz="1400" kern="800" spc="5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継続的に見守っていくこと</a:t>
            </a:r>
            <a:r>
              <a:rPr lang="ja-JP" altLang="en-US" sz="1400" kern="800" spc="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も大切です。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FA22927-9101-515E-7EC6-8E7453A1EFA5}"/>
              </a:ext>
            </a:extLst>
          </p:cNvPr>
          <p:cNvSpPr txBox="1"/>
          <p:nvPr/>
        </p:nvSpPr>
        <p:spPr>
          <a:xfrm>
            <a:off x="377999" y="1642732"/>
            <a:ext cx="8388000" cy="650293"/>
          </a:xfrm>
          <a:prstGeom prst="rect">
            <a:avLst/>
          </a:prstGeom>
          <a:noFill/>
        </p:spPr>
        <p:txBody>
          <a:bodyPr wrap="square" lIns="0" tIns="108000" rIns="0" bIns="0" anchor="t" anchorCtr="0">
            <a:spAutoFit/>
          </a:bodyPr>
          <a:lstStyle/>
          <a:p>
            <a:pPr indent="180000">
              <a:lnSpc>
                <a:spcPts val="2300"/>
              </a:lnSpc>
            </a:pPr>
            <a:r>
              <a:rPr lang="ja-JP" altLang="en-US" sz="1360" kern="800" spc="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高齢者のトラブルの背景には、日常的な寂しさ、健康不安、経済不安等があるといわれています。高齢者にトラブルの注意を促す場合に</a:t>
            </a:r>
            <a:r>
              <a:rPr lang="ja-JP" altLang="en-US" sz="1360" kern="800" spc="5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は、同様</a:t>
            </a:r>
            <a:r>
              <a:rPr lang="ja-JP" altLang="en-US" sz="1360" kern="800" spc="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のトラブル事例を伝えるなど、</a:t>
            </a:r>
            <a:r>
              <a:rPr lang="ja-JP" altLang="en-US" sz="1360" kern="800" spc="5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寄り添った話し合いを心掛けて</a:t>
            </a:r>
            <a:r>
              <a:rPr lang="ja-JP" altLang="en-US" sz="1360" kern="800" spc="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ください。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3CEAAB1-0E80-19B7-0A9C-005C0FB76E82}"/>
              </a:ext>
            </a:extLst>
          </p:cNvPr>
          <p:cNvSpPr txBox="1"/>
          <p:nvPr/>
        </p:nvSpPr>
        <p:spPr>
          <a:xfrm>
            <a:off x="393701" y="5955014"/>
            <a:ext cx="837229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base"/>
            <a:r>
              <a:rPr lang="ja-JP" altLang="ja-JP" b="1"/>
              <a:t>悪質商法の被害を防ぐには、</a:t>
            </a:r>
            <a:r>
              <a:rPr lang="en-US" altLang="ja-JP" dirty="0"/>
              <a:t>​</a:t>
            </a:r>
            <a:r>
              <a:rPr lang="ja-JP" altLang="ja-JP" b="1">
                <a:solidFill>
                  <a:srgbClr val="FF0000"/>
                </a:solidFill>
              </a:rPr>
              <a:t>地域での見守り</a:t>
            </a:r>
            <a:r>
              <a:rPr lang="ja-JP" altLang="ja-JP" b="1"/>
              <a:t>も有効</a:t>
            </a:r>
            <a:r>
              <a:rPr lang="en-US" altLang="ja-JP" dirty="0"/>
              <a:t>​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46F93DF-5841-4698-0E37-050D16716C95}"/>
              </a:ext>
            </a:extLst>
          </p:cNvPr>
          <p:cNvSpPr txBox="1"/>
          <p:nvPr/>
        </p:nvSpPr>
        <p:spPr>
          <a:xfrm>
            <a:off x="393701" y="5136118"/>
            <a:ext cx="8388000" cy="466012"/>
          </a:xfrm>
          <a:prstGeom prst="rect">
            <a:avLst/>
          </a:prstGeom>
          <a:noFill/>
        </p:spPr>
        <p:txBody>
          <a:bodyPr wrap="square" lIns="0" tIns="108000" rIns="0" bIns="0" anchor="t" anchorCtr="0">
            <a:spAutoFit/>
          </a:bodyPr>
          <a:lstStyle/>
          <a:p>
            <a:pPr indent="180000">
              <a:lnSpc>
                <a:spcPts val="1500"/>
              </a:lnSpc>
            </a:pPr>
            <a:r>
              <a:rPr lang="ja-JP" altLang="en-US" sz="1100" kern="800" spc="5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lang="en-US" altLang="ja-JP" sz="1100" kern="800" spc="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100" kern="800" spc="5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）認知症、知的障害、精神障害等によって物事を判断する能力が十分でない者（「本人」）について、</a:t>
            </a:r>
            <a:endParaRPr lang="en-US" altLang="ja-JP" sz="1100" kern="800" spc="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indent="180000">
              <a:lnSpc>
                <a:spcPts val="1500"/>
              </a:lnSpc>
            </a:pPr>
            <a:r>
              <a:rPr lang="ja-JP" altLang="en-US" sz="1100" kern="800" spc="5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本人の権利を守る援助者（「成年後見人」等）を選ぶことで、本人を法律に支援する制度。</a:t>
            </a:r>
            <a:endParaRPr lang="ja-JP" altLang="en-US" sz="1100" kern="800" spc="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096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3" grpId="0"/>
    </p:bldLst>
  </p:timing>
</p:sld>
</file>

<file path=ppt/theme/theme1.xml><?xml version="1.0" encoding="utf-8"?>
<a:theme xmlns:a="http://schemas.openxmlformats.org/drawingml/2006/main" name="デザインの設定">
  <a:themeElements>
    <a:clrScheme name="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4011AD742051247A467C195A3383738" ma:contentTypeVersion="11" ma:contentTypeDescription="新しいドキュメントを作成します。" ma:contentTypeScope="" ma:versionID="36599dddc8a14cc94eecd40850a234b1">
  <xsd:schema xmlns:xsd="http://www.w3.org/2001/XMLSchema" xmlns:xs="http://www.w3.org/2001/XMLSchema" xmlns:p="http://schemas.microsoft.com/office/2006/metadata/properties" xmlns:ns2="7a332b01-d7ec-45bc-8996-aa2902fc9686" xmlns:ns3="8b193db2-91d2-4669-906a-3c3ab282e6b8" targetNamespace="http://schemas.microsoft.com/office/2006/metadata/properties" ma:root="true" ma:fieldsID="0fcc6018b8a01208aec05b0810c1900a" ns2:_="" ns3:_="">
    <xsd:import namespace="7a332b01-d7ec-45bc-8996-aa2902fc9686"/>
    <xsd:import namespace="8b193db2-91d2-4669-906a-3c3ab282e6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332b01-d7ec-45bc-8996-aa2902fc96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画像タグ" ma:readOnly="false" ma:fieldId="{5cf76f15-5ced-4ddc-b409-7134ff3c332f}" ma:taxonomyMulti="true" ma:sspId="1e1c6816-2a4f-4461-93c7-8dd281d622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193db2-91d2-4669-906a-3c3ab282e6b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a8db961-4090-45fb-bd03-8b70cf98b680}" ma:internalName="TaxCatchAll" ma:showField="CatchAllData" ma:web="8b193db2-91d2-4669-906a-3c3ab282e6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b193db2-91d2-4669-906a-3c3ab282e6b8" xsi:nil="true"/>
    <lcf76f155ced4ddcb4097134ff3c332f xmlns="7a332b01-d7ec-45bc-8996-aa2902fc968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C980FE7-15FB-4D7F-89EA-AEF34CCC09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BA7ECE-818D-4F89-B6F1-20F07D7360F5}"/>
</file>

<file path=customXml/itemProps3.xml><?xml version="1.0" encoding="utf-8"?>
<ds:datastoreItem xmlns:ds="http://schemas.openxmlformats.org/officeDocument/2006/customXml" ds:itemID="{3E9FD8C6-80D3-4AEA-A9B7-84F457F6B1E3}">
  <ds:schemaRefs>
    <ds:schemaRef ds:uri="http://purl.org/dc/elements/1.1/"/>
    <ds:schemaRef ds:uri="http://schemas.microsoft.com/office/2006/documentManagement/types"/>
    <ds:schemaRef ds:uri="2df06ef0-b8e3-4299-a963-1b3ec9fc1c82"/>
    <ds:schemaRef ds:uri="http://www.w3.org/XML/1998/namespace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dc44dd61-d298-48f6-94c1-bf6e563cd65e"/>
    <ds:schemaRef ds:uri="f51b2db3-7384-4775-b173-1b4d0721bf4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5261</TotalTime>
  <Words>679</Words>
  <Application>Microsoft Macintosh PowerPoint</Application>
  <PresentationFormat>画面に合わせる (4:3)</PresentationFormat>
  <Paragraphs>55</Paragraphs>
  <Slides>4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4</vt:i4>
      </vt:variant>
    </vt:vector>
  </HeadingPairs>
  <TitlesOfParts>
    <vt:vector size="11" baseType="lpstr">
      <vt:lpstr>Arial</vt:lpstr>
      <vt:lpstr>游ゴシック</vt:lpstr>
      <vt:lpstr>BIZ UDPゴシック</vt:lpstr>
      <vt:lpstr>BIZ UDPゴシック</vt:lpstr>
      <vt:lpstr>ＭＳ Ｐゴシック</vt:lpstr>
      <vt:lpstr>デザインの設定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Microsoft Office User</cp:lastModifiedBy>
  <cp:revision>152</cp:revision>
  <cp:lastPrinted>2026-03-02T05:35:25Z</cp:lastPrinted>
  <dcterms:created xsi:type="dcterms:W3CDTF">2020-08-21T08:47:09Z</dcterms:created>
  <dcterms:modified xsi:type="dcterms:W3CDTF">2026-04-01T11:11:51Z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0x010100F4011AD742051247A467C195A3383738</vt:lpwstr>
  </property>
</Properties>
</file>