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2">
  <p:sldMasterIdLst>
    <p:sldMasterId id="2147483664" r:id="rId4"/>
    <p:sldMasterId id="2147483740" r:id="rId5"/>
  </p:sldMasterIdLst>
  <p:notesMasterIdLst>
    <p:notesMasterId r:id="rId11"/>
  </p:notesMasterIdLst>
  <p:sldIdLst>
    <p:sldId id="287" r:id="rId6"/>
    <p:sldId id="336" r:id="rId7"/>
    <p:sldId id="345" r:id="rId8"/>
    <p:sldId id="344" r:id="rId9"/>
    <p:sldId id="346" r:id="rId10"/>
  </p:sldIdLst>
  <p:sldSz cx="9144000" cy="6858000" type="screen4x3"/>
  <p:notesSz cx="7099300" cy="10234613"/>
  <p:embeddedFontLst>
    <p:embeddedFont>
      <p:font typeface="BIZ UDPゴシック" panose="020B0400000000000000" pitchFamily="34" charset="-128"/>
      <p:regular r:id="rId12"/>
      <p:bold r:id="rId13"/>
    </p:embeddedFont>
    <p:embeddedFont>
      <p:font typeface="BIZ UDPゴシック" panose="020B0400000000000000" pitchFamily="34" charset="-128"/>
      <p:regular r:id="rId12"/>
      <p:bold r:id="rId13"/>
    </p:embeddedFont>
    <p:embeddedFont>
      <p:font typeface="ＭＳ Ｐゴシック" panose="020B0600070205080204" pitchFamily="34" charset="-128"/>
      <p:regular r:id="rId14"/>
    </p:embeddedFont>
    <p:embeddedFont>
      <p:font typeface="游ゴシック" panose="020B0400000000000000" pitchFamily="34" charset="-128"/>
      <p:regular r:id="rId15"/>
      <p:bold r:id="rId16"/>
    </p:embeddedFont>
  </p:embeddedFont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225" userDrawn="1">
          <p15:clr>
            <a:srgbClr val="A4A3A4"/>
          </p15:clr>
        </p15:guide>
        <p15:guide id="2" pos="2236"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C00"/>
    <a:srgbClr val="03ADEC"/>
    <a:srgbClr val="155DAA"/>
    <a:srgbClr val="48C9FF"/>
    <a:srgbClr val="48BDFF"/>
    <a:srgbClr val="FFA700"/>
    <a:srgbClr val="6FD6FE"/>
    <a:srgbClr val="5ED4FF"/>
    <a:srgbClr val="EBFFFF"/>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AEBD04-5556-45D4-BD04-52A9546DBF39}" v="97" dt="2026-03-13T13:21:22.342"/>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26" autoAdjust="0"/>
    <p:restoredTop sz="95909" autoAdjust="0"/>
  </p:normalViewPr>
  <p:slideViewPr>
    <p:cSldViewPr snapToGrid="0" showGuides="1">
      <p:cViewPr varScale="1">
        <p:scale>
          <a:sx n="109" d="100"/>
          <a:sy n="109" d="100"/>
        </p:scale>
        <p:origin x="1744" y="192"/>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howGuides="1">
      <p:cViewPr varScale="1">
        <p:scale>
          <a:sx n="100" d="100"/>
          <a:sy n="100" d="100"/>
        </p:scale>
        <p:origin x="3792" y="160"/>
      </p:cViewPr>
      <p:guideLst>
        <p:guide orient="horz" pos="3225"/>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font" Target="fonts/font2.fntdata"/><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font" Target="fonts/font1.fntdata"/><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font" Target="fonts/font5.fntdata"/><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font" Target="fonts/font4.fntdata"/><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font" Target="fonts/font3.fntdata"/><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中川 壮一(NAKAGAWA Soichi)" userId="0eb52c30-faa1-4d0f-9b30-95b1ae42cf04" providerId="ADAL" clId="{A9D8A263-F53F-40F1-B01B-1ABEFD010516}"/>
    <pc:docChg chg="undo custSel addSld modSld delMainMaster modMainMaster">
      <pc:chgData name="中川 壮一(NAKAGAWA Soichi)" userId="0eb52c30-faa1-4d0f-9b30-95b1ae42cf04" providerId="ADAL" clId="{A9D8A263-F53F-40F1-B01B-1ABEFD010516}" dt="2026-03-13T13:21:22.342" v="1649"/>
      <pc:docMkLst>
        <pc:docMk/>
      </pc:docMkLst>
      <pc:sldChg chg="addSp modSp mod modAnim">
        <pc:chgData name="中川 壮一(NAKAGAWA Soichi)" userId="0eb52c30-faa1-4d0f-9b30-95b1ae42cf04" providerId="ADAL" clId="{A9D8A263-F53F-40F1-B01B-1ABEFD010516}" dt="2026-03-13T09:59:14.953" v="43"/>
        <pc:sldMkLst>
          <pc:docMk/>
          <pc:sldMk cId="2536831816" sldId="287"/>
        </pc:sldMkLst>
        <pc:graphicFrameChg chg="add mod modGraphic">
          <ac:chgData name="中川 壮一(NAKAGAWA Soichi)" userId="0eb52c30-faa1-4d0f-9b30-95b1ae42cf04" providerId="ADAL" clId="{A9D8A263-F53F-40F1-B01B-1ABEFD010516}" dt="2026-03-13T09:58:42.555" v="40" actId="1076"/>
          <ac:graphicFrameMkLst>
            <pc:docMk/>
            <pc:sldMk cId="2536831816" sldId="287"/>
            <ac:graphicFrameMk id="2" creationId="{6757814B-FEC7-A973-00DA-6C500E7B1377}"/>
          </ac:graphicFrameMkLst>
        </pc:graphicFrameChg>
        <pc:graphicFrameChg chg="mod modGraphic">
          <ac:chgData name="中川 壮一(NAKAGAWA Soichi)" userId="0eb52c30-faa1-4d0f-9b30-95b1ae42cf04" providerId="ADAL" clId="{A9D8A263-F53F-40F1-B01B-1ABEFD010516}" dt="2026-03-13T09:58:37.885" v="39" actId="1076"/>
          <ac:graphicFrameMkLst>
            <pc:docMk/>
            <pc:sldMk cId="2536831816" sldId="287"/>
            <ac:graphicFrameMk id="3" creationId="{408CF8C1-D678-FDA6-C688-000906F2F247}"/>
          </ac:graphicFrameMkLst>
        </pc:graphicFrameChg>
        <pc:graphicFrameChg chg="add mod modGraphic">
          <ac:chgData name="中川 壮一(NAKAGAWA Soichi)" userId="0eb52c30-faa1-4d0f-9b30-95b1ae42cf04" providerId="ADAL" clId="{A9D8A263-F53F-40F1-B01B-1ABEFD010516}" dt="2026-03-13T09:58:50.204" v="41" actId="1076"/>
          <ac:graphicFrameMkLst>
            <pc:docMk/>
            <pc:sldMk cId="2536831816" sldId="287"/>
            <ac:graphicFrameMk id="4" creationId="{985E4626-F009-3A85-4939-A379006CCDA6}"/>
          </ac:graphicFrameMkLst>
        </pc:graphicFrameChg>
      </pc:sldChg>
      <pc:sldChg chg="addSp modSp mod modAnim">
        <pc:chgData name="中川 壮一(NAKAGAWA Soichi)" userId="0eb52c30-faa1-4d0f-9b30-95b1ae42cf04" providerId="ADAL" clId="{A9D8A263-F53F-40F1-B01B-1ABEFD010516}" dt="2026-03-13T10:12:05.596" v="170"/>
        <pc:sldMkLst>
          <pc:docMk/>
          <pc:sldMk cId="84683226" sldId="336"/>
        </pc:sldMkLst>
        <pc:graphicFrameChg chg="mod modGraphic">
          <ac:chgData name="中川 壮一(NAKAGAWA Soichi)" userId="0eb52c30-faa1-4d0f-9b30-95b1ae42cf04" providerId="ADAL" clId="{A9D8A263-F53F-40F1-B01B-1ABEFD010516}" dt="2026-03-13T10:01:16.556" v="58" actId="1076"/>
          <ac:graphicFrameMkLst>
            <pc:docMk/>
            <pc:sldMk cId="84683226" sldId="336"/>
            <ac:graphicFrameMk id="5" creationId="{1F1602BB-CCDA-99A9-88FC-BC7B32CFD4F8}"/>
          </ac:graphicFrameMkLst>
        </pc:graphicFrameChg>
        <pc:graphicFrameChg chg="add mod modGraphic">
          <ac:chgData name="中川 壮一(NAKAGAWA Soichi)" userId="0eb52c30-faa1-4d0f-9b30-95b1ae42cf04" providerId="ADAL" clId="{A9D8A263-F53F-40F1-B01B-1ABEFD010516}" dt="2026-03-13T10:00:28.238" v="52" actId="2165"/>
          <ac:graphicFrameMkLst>
            <pc:docMk/>
            <pc:sldMk cId="84683226" sldId="336"/>
            <ac:graphicFrameMk id="6" creationId="{37040C68-E1F3-C280-5135-33D8154AB1CF}"/>
          </ac:graphicFrameMkLst>
        </pc:graphicFrameChg>
        <pc:graphicFrameChg chg="add mod modGraphic">
          <ac:chgData name="中川 壮一(NAKAGAWA Soichi)" userId="0eb52c30-faa1-4d0f-9b30-95b1ae42cf04" providerId="ADAL" clId="{A9D8A263-F53F-40F1-B01B-1ABEFD010516}" dt="2026-03-13T10:01:26.690" v="60" actId="1076"/>
          <ac:graphicFrameMkLst>
            <pc:docMk/>
            <pc:sldMk cId="84683226" sldId="336"/>
            <ac:graphicFrameMk id="7" creationId="{51BBC4CE-8BDE-C136-948C-2FB92CBDB81E}"/>
          </ac:graphicFrameMkLst>
        </pc:graphicFrameChg>
      </pc:sldChg>
      <pc:sldChg chg="addSp delSp modSp mod modAnim">
        <pc:chgData name="中川 壮一(NAKAGAWA Soichi)" userId="0eb52c30-faa1-4d0f-9b30-95b1ae42cf04" providerId="ADAL" clId="{A9D8A263-F53F-40F1-B01B-1ABEFD010516}" dt="2026-03-13T13:04:48.429" v="1612" actId="404"/>
        <pc:sldMkLst>
          <pc:docMk/>
          <pc:sldMk cId="2553471533" sldId="344"/>
        </pc:sldMkLst>
        <pc:spChg chg="mod">
          <ac:chgData name="中川 壮一(NAKAGAWA Soichi)" userId="0eb52c30-faa1-4d0f-9b30-95b1ae42cf04" providerId="ADAL" clId="{A9D8A263-F53F-40F1-B01B-1ABEFD010516}" dt="2026-03-13T13:04:48.429" v="1612" actId="404"/>
          <ac:spMkLst>
            <pc:docMk/>
            <pc:sldMk cId="2553471533" sldId="344"/>
            <ac:spMk id="2" creationId="{61BA7977-EDA7-9289-0323-311C4CA85E80}"/>
          </ac:spMkLst>
        </pc:spChg>
        <pc:spChg chg="add del mod">
          <ac:chgData name="中川 壮一(NAKAGAWA Soichi)" userId="0eb52c30-faa1-4d0f-9b30-95b1ae42cf04" providerId="ADAL" clId="{A9D8A263-F53F-40F1-B01B-1ABEFD010516}" dt="2026-03-13T10:37:17.842" v="687" actId="478"/>
          <ac:spMkLst>
            <pc:docMk/>
            <pc:sldMk cId="2553471533" sldId="344"/>
            <ac:spMk id="6" creationId="{5DD9DA18-13E5-19B0-442D-69710E57D824}"/>
          </ac:spMkLst>
        </pc:spChg>
        <pc:spChg chg="mod">
          <ac:chgData name="中川 壮一(NAKAGAWA Soichi)" userId="0eb52c30-faa1-4d0f-9b30-95b1ae42cf04" providerId="ADAL" clId="{A9D8A263-F53F-40F1-B01B-1ABEFD010516}" dt="2026-03-13T13:04:36.947" v="1609" actId="404"/>
          <ac:spMkLst>
            <pc:docMk/>
            <pc:sldMk cId="2553471533" sldId="344"/>
            <ac:spMk id="7" creationId="{B9928D7C-0D20-B6C2-295D-4989F3F7FB94}"/>
          </ac:spMkLst>
        </pc:spChg>
        <pc:spChg chg="mod">
          <ac:chgData name="中川 壮一(NAKAGAWA Soichi)" userId="0eb52c30-faa1-4d0f-9b30-95b1ae42cf04" providerId="ADAL" clId="{A9D8A263-F53F-40F1-B01B-1ABEFD010516}" dt="2026-03-13T09:42:35.646" v="19" actId="6549"/>
          <ac:spMkLst>
            <pc:docMk/>
            <pc:sldMk cId="2553471533" sldId="344"/>
            <ac:spMk id="9" creationId="{13FC1C16-A0A8-880C-AD68-2677C046DAC9}"/>
          </ac:spMkLst>
        </pc:spChg>
        <pc:spChg chg="mod">
          <ac:chgData name="中川 壮一(NAKAGAWA Soichi)" userId="0eb52c30-faa1-4d0f-9b30-95b1ae42cf04" providerId="ADAL" clId="{A9D8A263-F53F-40F1-B01B-1ABEFD010516}" dt="2026-03-13T13:04:44.547" v="1611" actId="404"/>
          <ac:spMkLst>
            <pc:docMk/>
            <pc:sldMk cId="2553471533" sldId="344"/>
            <ac:spMk id="11" creationId="{D96E4474-D63A-DB11-25AF-EAED4A447E45}"/>
          </ac:spMkLst>
        </pc:spChg>
        <pc:spChg chg="add mod">
          <ac:chgData name="中川 壮一(NAKAGAWA Soichi)" userId="0eb52c30-faa1-4d0f-9b30-95b1ae42cf04" providerId="ADAL" clId="{A9D8A263-F53F-40F1-B01B-1ABEFD010516}" dt="2026-03-13T12:42:57.983" v="889"/>
          <ac:spMkLst>
            <pc:docMk/>
            <pc:sldMk cId="2553471533" sldId="344"/>
            <ac:spMk id="12" creationId="{3E20D8C1-453B-066E-6C41-ACC1A112E85B}"/>
          </ac:spMkLst>
        </pc:spChg>
        <pc:spChg chg="add del">
          <ac:chgData name="中川 壮一(NAKAGAWA Soichi)" userId="0eb52c30-faa1-4d0f-9b30-95b1ae42cf04" providerId="ADAL" clId="{A9D8A263-F53F-40F1-B01B-1ABEFD010516}" dt="2026-03-13T10:29:01.386" v="568" actId="22"/>
          <ac:spMkLst>
            <pc:docMk/>
            <pc:sldMk cId="2553471533" sldId="344"/>
            <ac:spMk id="12" creationId="{615D695A-605C-E710-091E-D3CED52309B6}"/>
          </ac:spMkLst>
        </pc:spChg>
        <pc:spChg chg="add mod">
          <ac:chgData name="中川 壮一(NAKAGAWA Soichi)" userId="0eb52c30-faa1-4d0f-9b30-95b1ae42cf04" providerId="ADAL" clId="{A9D8A263-F53F-40F1-B01B-1ABEFD010516}" dt="2026-03-13T13:04:41.188" v="1610" actId="404"/>
          <ac:spMkLst>
            <pc:docMk/>
            <pc:sldMk cId="2553471533" sldId="344"/>
            <ac:spMk id="14" creationId="{D3F1C1B7-CE61-59B4-C2D1-1E43FA9DC483}"/>
          </ac:spMkLst>
        </pc:spChg>
        <pc:spChg chg="add mod">
          <ac:chgData name="中川 壮一(NAKAGAWA Soichi)" userId="0eb52c30-faa1-4d0f-9b30-95b1ae42cf04" providerId="ADAL" clId="{A9D8A263-F53F-40F1-B01B-1ABEFD010516}" dt="2026-03-13T12:42:57.983" v="889"/>
          <ac:spMkLst>
            <pc:docMk/>
            <pc:sldMk cId="2553471533" sldId="344"/>
            <ac:spMk id="16" creationId="{4BFDE606-8A88-044F-881B-74C4AF02CE22}"/>
          </ac:spMkLst>
        </pc:spChg>
        <pc:spChg chg="add mod">
          <ac:chgData name="中川 壮一(NAKAGAWA Soichi)" userId="0eb52c30-faa1-4d0f-9b30-95b1ae42cf04" providerId="ADAL" clId="{A9D8A263-F53F-40F1-B01B-1ABEFD010516}" dt="2026-03-13T12:42:57.983" v="889"/>
          <ac:spMkLst>
            <pc:docMk/>
            <pc:sldMk cId="2553471533" sldId="344"/>
            <ac:spMk id="17" creationId="{73EA21E7-B5ED-5132-F5CD-2C871E239C30}"/>
          </ac:spMkLst>
        </pc:spChg>
        <pc:spChg chg="add mod">
          <ac:chgData name="中川 壮一(NAKAGAWA Soichi)" userId="0eb52c30-faa1-4d0f-9b30-95b1ae42cf04" providerId="ADAL" clId="{A9D8A263-F53F-40F1-B01B-1ABEFD010516}" dt="2026-03-13T12:43:03.210" v="890"/>
          <ac:spMkLst>
            <pc:docMk/>
            <pc:sldMk cId="2553471533" sldId="344"/>
            <ac:spMk id="20" creationId="{79167E2C-F8B8-530F-CAFC-CFB30FB5978B}"/>
          </ac:spMkLst>
        </pc:spChg>
        <pc:spChg chg="add mod">
          <ac:chgData name="中川 壮一(NAKAGAWA Soichi)" userId="0eb52c30-faa1-4d0f-9b30-95b1ae42cf04" providerId="ADAL" clId="{A9D8A263-F53F-40F1-B01B-1ABEFD010516}" dt="2026-03-13T12:43:03.210" v="890"/>
          <ac:spMkLst>
            <pc:docMk/>
            <pc:sldMk cId="2553471533" sldId="344"/>
            <ac:spMk id="22" creationId="{343C4357-F51A-C8EE-B44F-D1296B2C63D2}"/>
          </ac:spMkLst>
        </pc:spChg>
        <pc:spChg chg="add mod">
          <ac:chgData name="中川 壮一(NAKAGAWA Soichi)" userId="0eb52c30-faa1-4d0f-9b30-95b1ae42cf04" providerId="ADAL" clId="{A9D8A263-F53F-40F1-B01B-1ABEFD010516}" dt="2026-03-13T12:43:03.210" v="890"/>
          <ac:spMkLst>
            <pc:docMk/>
            <pc:sldMk cId="2553471533" sldId="344"/>
            <ac:spMk id="23" creationId="{954FDF6D-1239-966B-9722-87CA301F9BFC}"/>
          </ac:spMkLst>
        </pc:spChg>
        <pc:graphicFrameChg chg="mod modGraphic">
          <ac:chgData name="中川 壮一(NAKAGAWA Soichi)" userId="0eb52c30-faa1-4d0f-9b30-95b1ae42cf04" providerId="ADAL" clId="{A9D8A263-F53F-40F1-B01B-1ABEFD010516}" dt="2026-03-13T10:37:21.930" v="688" actId="1076"/>
          <ac:graphicFrameMkLst>
            <pc:docMk/>
            <pc:sldMk cId="2553471533" sldId="344"/>
            <ac:graphicFrameMk id="3" creationId="{B9A3D1D2-1556-5ED8-1944-BD9E2B7FB7FC}"/>
          </ac:graphicFrameMkLst>
        </pc:graphicFrameChg>
        <pc:graphicFrameChg chg="mod modGraphic">
          <ac:chgData name="中川 壮一(NAKAGAWA Soichi)" userId="0eb52c30-faa1-4d0f-9b30-95b1ae42cf04" providerId="ADAL" clId="{A9D8A263-F53F-40F1-B01B-1ABEFD010516}" dt="2026-03-13T10:39:02.560" v="695" actId="1076"/>
          <ac:graphicFrameMkLst>
            <pc:docMk/>
            <pc:sldMk cId="2553471533" sldId="344"/>
            <ac:graphicFrameMk id="4" creationId="{0452D10D-BAF7-9D1B-C65B-58058AF8BCD2}"/>
          </ac:graphicFrameMkLst>
        </pc:graphicFrameChg>
        <pc:graphicFrameChg chg="add mod">
          <ac:chgData name="中川 壮一(NAKAGAWA Soichi)" userId="0eb52c30-faa1-4d0f-9b30-95b1ae42cf04" providerId="ADAL" clId="{A9D8A263-F53F-40F1-B01B-1ABEFD010516}" dt="2026-03-13T12:42:57.983" v="889"/>
          <ac:graphicFrameMkLst>
            <pc:docMk/>
            <pc:sldMk cId="2553471533" sldId="344"/>
            <ac:graphicFrameMk id="5" creationId="{54EB32A7-71EA-4333-6BED-5F95C4E6E86A}"/>
          </ac:graphicFrameMkLst>
        </pc:graphicFrameChg>
        <pc:graphicFrameChg chg="add mod">
          <ac:chgData name="中川 壮一(NAKAGAWA Soichi)" userId="0eb52c30-faa1-4d0f-9b30-95b1ae42cf04" providerId="ADAL" clId="{A9D8A263-F53F-40F1-B01B-1ABEFD010516}" dt="2026-03-13T12:42:57.983" v="889"/>
          <ac:graphicFrameMkLst>
            <pc:docMk/>
            <pc:sldMk cId="2553471533" sldId="344"/>
            <ac:graphicFrameMk id="6" creationId="{C7D52D04-0575-BA29-B93E-1B05A8B7B4EF}"/>
          </ac:graphicFrameMkLst>
        </pc:graphicFrameChg>
        <pc:graphicFrameChg chg="mod modGraphic">
          <ac:chgData name="中川 壮一(NAKAGAWA Soichi)" userId="0eb52c30-faa1-4d0f-9b30-95b1ae42cf04" providerId="ADAL" clId="{A9D8A263-F53F-40F1-B01B-1ABEFD010516}" dt="2026-03-13T10:21:49.117" v="495" actId="115"/>
          <ac:graphicFrameMkLst>
            <pc:docMk/>
            <pc:sldMk cId="2553471533" sldId="344"/>
            <ac:graphicFrameMk id="8" creationId="{E2DB0A2F-7D3E-26E9-4E07-9EE00F7BF912}"/>
          </ac:graphicFrameMkLst>
        </pc:graphicFrameChg>
        <pc:graphicFrameChg chg="mod modGraphic">
          <ac:chgData name="中川 壮一(NAKAGAWA Soichi)" userId="0eb52c30-faa1-4d0f-9b30-95b1ae42cf04" providerId="ADAL" clId="{A9D8A263-F53F-40F1-B01B-1ABEFD010516}" dt="2026-03-13T09:42:31.908" v="15" actId="14100"/>
          <ac:graphicFrameMkLst>
            <pc:docMk/>
            <pc:sldMk cId="2553471533" sldId="344"/>
            <ac:graphicFrameMk id="10" creationId="{02EB43C0-C1D3-1CBB-0179-D762175CBBDA}"/>
          </ac:graphicFrameMkLst>
        </pc:graphicFrameChg>
        <pc:graphicFrameChg chg="mod modGraphic">
          <ac:chgData name="中川 壮一(NAKAGAWA Soichi)" userId="0eb52c30-faa1-4d0f-9b30-95b1ae42cf04" providerId="ADAL" clId="{A9D8A263-F53F-40F1-B01B-1ABEFD010516}" dt="2026-03-13T10:37:30.015" v="690" actId="1076"/>
          <ac:graphicFrameMkLst>
            <pc:docMk/>
            <pc:sldMk cId="2553471533" sldId="344"/>
            <ac:graphicFrameMk id="13" creationId="{D94F05A0-5E59-12F0-A357-E7CE71928250}"/>
          </ac:graphicFrameMkLst>
        </pc:graphicFrameChg>
        <pc:graphicFrameChg chg="add mod">
          <ac:chgData name="中川 壮一(NAKAGAWA Soichi)" userId="0eb52c30-faa1-4d0f-9b30-95b1ae42cf04" providerId="ADAL" clId="{A9D8A263-F53F-40F1-B01B-1ABEFD010516}" dt="2026-03-13T12:42:57.983" v="889"/>
          <ac:graphicFrameMkLst>
            <pc:docMk/>
            <pc:sldMk cId="2553471533" sldId="344"/>
            <ac:graphicFrameMk id="15" creationId="{455787AC-ECFE-838E-6C3B-49865D96C2FF}"/>
          </ac:graphicFrameMkLst>
        </pc:graphicFrameChg>
        <pc:graphicFrameChg chg="add mod">
          <ac:chgData name="中川 壮一(NAKAGAWA Soichi)" userId="0eb52c30-faa1-4d0f-9b30-95b1ae42cf04" providerId="ADAL" clId="{A9D8A263-F53F-40F1-B01B-1ABEFD010516}" dt="2026-03-13T12:43:03.210" v="890"/>
          <ac:graphicFrameMkLst>
            <pc:docMk/>
            <pc:sldMk cId="2553471533" sldId="344"/>
            <ac:graphicFrameMk id="18" creationId="{D9723347-DE24-52EF-455A-3952B6C9BEF1}"/>
          </ac:graphicFrameMkLst>
        </pc:graphicFrameChg>
        <pc:graphicFrameChg chg="add mod">
          <ac:chgData name="中川 壮一(NAKAGAWA Soichi)" userId="0eb52c30-faa1-4d0f-9b30-95b1ae42cf04" providerId="ADAL" clId="{A9D8A263-F53F-40F1-B01B-1ABEFD010516}" dt="2026-03-13T12:43:03.210" v="890"/>
          <ac:graphicFrameMkLst>
            <pc:docMk/>
            <pc:sldMk cId="2553471533" sldId="344"/>
            <ac:graphicFrameMk id="19" creationId="{A285C63C-1BBF-C304-88DC-431625379C2D}"/>
          </ac:graphicFrameMkLst>
        </pc:graphicFrameChg>
        <pc:graphicFrameChg chg="add mod">
          <ac:chgData name="中川 壮一(NAKAGAWA Soichi)" userId="0eb52c30-faa1-4d0f-9b30-95b1ae42cf04" providerId="ADAL" clId="{A9D8A263-F53F-40F1-B01B-1ABEFD010516}" dt="2026-03-13T12:43:03.210" v="890"/>
          <ac:graphicFrameMkLst>
            <pc:docMk/>
            <pc:sldMk cId="2553471533" sldId="344"/>
            <ac:graphicFrameMk id="21" creationId="{839845A8-2A2A-6C7F-53C6-E613ECD13304}"/>
          </ac:graphicFrameMkLst>
        </pc:graphicFrameChg>
      </pc:sldChg>
      <pc:sldChg chg="addSp delSp modSp mod modAnim">
        <pc:chgData name="中川 壮一(NAKAGAWA Soichi)" userId="0eb52c30-faa1-4d0f-9b30-95b1ae42cf04" providerId="ADAL" clId="{A9D8A263-F53F-40F1-B01B-1ABEFD010516}" dt="2026-03-13T10:13:39.097" v="187" actId="20577"/>
        <pc:sldMkLst>
          <pc:docMk/>
          <pc:sldMk cId="1736958540" sldId="345"/>
        </pc:sldMkLst>
        <pc:graphicFrameChg chg="add mod modGraphic">
          <ac:chgData name="中川 壮一(NAKAGAWA Soichi)" userId="0eb52c30-faa1-4d0f-9b30-95b1ae42cf04" providerId="ADAL" clId="{A9D8A263-F53F-40F1-B01B-1ABEFD010516}" dt="2026-03-13T10:06:47.450" v="155" actId="1076"/>
          <ac:graphicFrameMkLst>
            <pc:docMk/>
            <pc:sldMk cId="1736958540" sldId="345"/>
            <ac:graphicFrameMk id="5" creationId="{9E38295E-C8FC-59E7-6943-C93E28CFED7A}"/>
          </ac:graphicFrameMkLst>
        </pc:graphicFrameChg>
        <pc:graphicFrameChg chg="add del mod modGraphic">
          <ac:chgData name="中川 壮一(NAKAGAWA Soichi)" userId="0eb52c30-faa1-4d0f-9b30-95b1ae42cf04" providerId="ADAL" clId="{A9D8A263-F53F-40F1-B01B-1ABEFD010516}" dt="2026-03-13T10:13:39.097" v="187" actId="20577"/>
          <ac:graphicFrameMkLst>
            <pc:docMk/>
            <pc:sldMk cId="1736958540" sldId="345"/>
            <ac:graphicFrameMk id="6" creationId="{2AA45C81-3D71-34B0-E09B-18899DA80B96}"/>
          </ac:graphicFrameMkLst>
        </pc:graphicFrameChg>
        <pc:graphicFrameChg chg="add mod modGraphic">
          <ac:chgData name="中川 壮一(NAKAGAWA Soichi)" userId="0eb52c30-faa1-4d0f-9b30-95b1ae42cf04" providerId="ADAL" clId="{A9D8A263-F53F-40F1-B01B-1ABEFD010516}" dt="2026-03-13T10:06:51.021" v="156" actId="1076"/>
          <ac:graphicFrameMkLst>
            <pc:docMk/>
            <pc:sldMk cId="1736958540" sldId="345"/>
            <ac:graphicFrameMk id="7" creationId="{AC88BB8C-FD19-8E21-A8C0-B86DBBC5B2FF}"/>
          </ac:graphicFrameMkLst>
        </pc:graphicFrameChg>
        <pc:graphicFrameChg chg="add mod modGraphic">
          <ac:chgData name="中川 壮一(NAKAGAWA Soichi)" userId="0eb52c30-faa1-4d0f-9b30-95b1ae42cf04" providerId="ADAL" clId="{A9D8A263-F53F-40F1-B01B-1ABEFD010516}" dt="2026-03-13T10:06:53.709" v="157" actId="1076"/>
          <ac:graphicFrameMkLst>
            <pc:docMk/>
            <pc:sldMk cId="1736958540" sldId="345"/>
            <ac:graphicFrameMk id="8" creationId="{5EB084D6-B4C5-482C-3F14-E373860574FE}"/>
          </ac:graphicFrameMkLst>
        </pc:graphicFrameChg>
      </pc:sldChg>
      <pc:sldChg chg="addSp delSp modSp add mod modAnim">
        <pc:chgData name="中川 壮一(NAKAGAWA Soichi)" userId="0eb52c30-faa1-4d0f-9b30-95b1ae42cf04" providerId="ADAL" clId="{A9D8A263-F53F-40F1-B01B-1ABEFD010516}" dt="2026-03-13T13:21:22.342" v="1649"/>
        <pc:sldMkLst>
          <pc:docMk/>
          <pc:sldMk cId="3930965043" sldId="346"/>
        </pc:sldMkLst>
        <pc:spChg chg="add del mod">
          <ac:chgData name="中川 壮一(NAKAGAWA Soichi)" userId="0eb52c30-faa1-4d0f-9b30-95b1ae42cf04" providerId="ADAL" clId="{A9D8A263-F53F-40F1-B01B-1ABEFD010516}" dt="2026-03-13T12:48:12.801" v="1080"/>
          <ac:spMkLst>
            <pc:docMk/>
            <pc:sldMk cId="3930965043" sldId="346"/>
            <ac:spMk id="3" creationId="{3A340420-6C75-EA2A-E48A-EF5B39E379D3}"/>
          </ac:spMkLst>
        </pc:spChg>
        <pc:spChg chg="add del mod">
          <ac:chgData name="中川 壮一(NAKAGAWA Soichi)" userId="0eb52c30-faa1-4d0f-9b30-95b1ae42cf04" providerId="ADAL" clId="{A9D8A263-F53F-40F1-B01B-1ABEFD010516}" dt="2026-03-13T12:56:17.138" v="1085"/>
          <ac:spMkLst>
            <pc:docMk/>
            <pc:sldMk cId="3930965043" sldId="346"/>
            <ac:spMk id="4" creationId="{3F381B03-E142-1B2A-DDD1-EC5656A0980E}"/>
          </ac:spMkLst>
        </pc:spChg>
        <pc:spChg chg="add mod">
          <ac:chgData name="中川 壮一(NAKAGAWA Soichi)" userId="0eb52c30-faa1-4d0f-9b30-95b1ae42cf04" providerId="ADAL" clId="{A9D8A263-F53F-40F1-B01B-1ABEFD010516}" dt="2026-03-13T13:08:22.885" v="1646" actId="20577"/>
          <ac:spMkLst>
            <pc:docMk/>
            <pc:sldMk cId="3930965043" sldId="346"/>
            <ac:spMk id="5" creationId="{D0658810-B733-34A3-8DAA-130F79152087}"/>
          </ac:spMkLst>
        </pc:spChg>
        <pc:spChg chg="del">
          <ac:chgData name="中川 壮一(NAKAGAWA Soichi)" userId="0eb52c30-faa1-4d0f-9b30-95b1ae42cf04" providerId="ADAL" clId="{A9D8A263-F53F-40F1-B01B-1ABEFD010516}" dt="2026-03-13T12:44:04.865" v="923" actId="478"/>
          <ac:spMkLst>
            <pc:docMk/>
            <pc:sldMk cId="3930965043" sldId="346"/>
            <ac:spMk id="13" creationId="{24B55B7E-DF7A-DFF4-54CE-A653CD5984A8}"/>
          </ac:spMkLst>
        </pc:spChg>
        <pc:spChg chg="mod">
          <ac:chgData name="中川 壮一(NAKAGAWA Soichi)" userId="0eb52c30-faa1-4d0f-9b30-95b1ae42cf04" providerId="ADAL" clId="{A9D8A263-F53F-40F1-B01B-1ABEFD010516}" dt="2026-03-13T12:44:41.860" v="929" actId="1076"/>
          <ac:spMkLst>
            <pc:docMk/>
            <pc:sldMk cId="3930965043" sldId="346"/>
            <ac:spMk id="15" creationId="{50C74258-DFC4-4C00-70D6-45E74600B879}"/>
          </ac:spMkLst>
        </pc:spChg>
        <pc:spChg chg="mod">
          <ac:chgData name="中川 壮一(NAKAGAWA Soichi)" userId="0eb52c30-faa1-4d0f-9b30-95b1ae42cf04" providerId="ADAL" clId="{A9D8A263-F53F-40F1-B01B-1ABEFD010516}" dt="2026-03-13T13:02:51.108" v="1608" actId="6549"/>
          <ac:spMkLst>
            <pc:docMk/>
            <pc:sldMk cId="3930965043" sldId="346"/>
            <ac:spMk id="16" creationId="{FFA22927-9101-515E-7EC6-8E7453A1EFA5}"/>
          </ac:spMkLst>
        </pc:spChg>
        <pc:graphicFrameChg chg="add mod modGraphic">
          <ac:chgData name="中川 壮一(NAKAGAWA Soichi)" userId="0eb52c30-faa1-4d0f-9b30-95b1ae42cf04" providerId="ADAL" clId="{A9D8A263-F53F-40F1-B01B-1ABEFD010516}" dt="2026-03-13T12:47:20.256" v="1074" actId="20577"/>
          <ac:graphicFrameMkLst>
            <pc:docMk/>
            <pc:sldMk cId="3930965043" sldId="346"/>
            <ac:graphicFrameMk id="2" creationId="{0DE18277-F13A-442B-3E68-F925B25D1B8C}"/>
          </ac:graphicFrameMkLst>
        </pc:graphicFrameChg>
        <pc:graphicFrameChg chg="modGraphic">
          <ac:chgData name="中川 壮一(NAKAGAWA Soichi)" userId="0eb52c30-faa1-4d0f-9b30-95b1ae42cf04" providerId="ADAL" clId="{A9D8A263-F53F-40F1-B01B-1ABEFD010516}" dt="2026-03-13T12:43:24.505" v="922" actId="6549"/>
          <ac:graphicFrameMkLst>
            <pc:docMk/>
            <pc:sldMk cId="3930965043" sldId="346"/>
            <ac:graphicFrameMk id="10" creationId="{02EB43C0-C1D3-1CBB-0179-D762175CBBDA}"/>
          </ac:graphicFrameMkLst>
        </pc:graphicFrameChg>
        <pc:graphicFrameChg chg="mod modGraphic">
          <ac:chgData name="中川 壮一(NAKAGAWA Soichi)" userId="0eb52c30-faa1-4d0f-9b30-95b1ae42cf04" providerId="ADAL" clId="{A9D8A263-F53F-40F1-B01B-1ABEFD010516}" dt="2026-03-13T12:47:37.792" v="1076"/>
          <ac:graphicFrameMkLst>
            <pc:docMk/>
            <pc:sldMk cId="3930965043" sldId="346"/>
            <ac:graphicFrameMk id="11" creationId="{1FC7C7AC-3D5C-C9E5-CCE4-D47E7078F89C}"/>
          </ac:graphicFrameMkLst>
        </pc:graphicFrameChg>
        <pc:graphicFrameChg chg="mod modGraphic">
          <ac:chgData name="中川 壮一(NAKAGAWA Soichi)" userId="0eb52c30-faa1-4d0f-9b30-95b1ae42cf04" providerId="ADAL" clId="{A9D8A263-F53F-40F1-B01B-1ABEFD010516}" dt="2026-03-13T12:47:49.928" v="1078"/>
          <ac:graphicFrameMkLst>
            <pc:docMk/>
            <pc:sldMk cId="3930965043" sldId="346"/>
            <ac:graphicFrameMk id="12" creationId="{B14A7295-7958-0BBC-93C8-A3F2ED1358AD}"/>
          </ac:graphicFrameMkLst>
        </pc:graphicFrameChg>
        <pc:graphicFrameChg chg="del">
          <ac:chgData name="中川 壮一(NAKAGAWA Soichi)" userId="0eb52c30-faa1-4d0f-9b30-95b1ae42cf04" providerId="ADAL" clId="{A9D8A263-F53F-40F1-B01B-1ABEFD010516}" dt="2026-03-13T12:44:04.865" v="923" actId="478"/>
          <ac:graphicFrameMkLst>
            <pc:docMk/>
            <pc:sldMk cId="3930965043" sldId="346"/>
            <ac:graphicFrameMk id="14" creationId="{128AC5A2-12C4-5E09-07C2-5C92B2146E19}"/>
          </ac:graphicFrameMkLst>
        </pc:graphicFrameChg>
      </pc:sldChg>
      <pc:sldMasterChg chg="modSldLayout">
        <pc:chgData name="中川 壮一(NAKAGAWA Soichi)" userId="0eb52c30-faa1-4d0f-9b30-95b1ae42cf04" providerId="ADAL" clId="{A9D8A263-F53F-40F1-B01B-1ABEFD010516}" dt="2026-03-13T10:07:53.597" v="162" actId="478"/>
        <pc:sldMasterMkLst>
          <pc:docMk/>
          <pc:sldMasterMk cId="1982178155" sldId="2147483664"/>
        </pc:sldMasterMkLst>
        <pc:sldLayoutChg chg="delSp mod">
          <pc:chgData name="中川 壮一(NAKAGAWA Soichi)" userId="0eb52c30-faa1-4d0f-9b30-95b1ae42cf04" providerId="ADAL" clId="{A9D8A263-F53F-40F1-B01B-1ABEFD010516}" dt="2026-03-13T10:07:37.998" v="160" actId="478"/>
          <pc:sldLayoutMkLst>
            <pc:docMk/>
            <pc:sldMasterMk cId="1982178155" sldId="2147483664"/>
            <pc:sldLayoutMk cId="3794043950" sldId="2147483665"/>
          </pc:sldLayoutMkLst>
          <pc:spChg chg="del">
            <ac:chgData name="中川 壮一(NAKAGAWA Soichi)" userId="0eb52c30-faa1-4d0f-9b30-95b1ae42cf04" providerId="ADAL" clId="{A9D8A263-F53F-40F1-B01B-1ABEFD010516}" dt="2026-03-13T10:07:37.998" v="160" actId="478"/>
            <ac:spMkLst>
              <pc:docMk/>
              <pc:sldMasterMk cId="1982178155" sldId="2147483664"/>
              <pc:sldLayoutMk cId="3794043950" sldId="2147483665"/>
              <ac:spMk id="4" creationId="{647AFF19-6FFB-5E36-0790-BAE5BF5A527F}"/>
            </ac:spMkLst>
          </pc:spChg>
        </pc:sldLayoutChg>
        <pc:sldLayoutChg chg="delSp mod">
          <pc:chgData name="中川 壮一(NAKAGAWA Soichi)" userId="0eb52c30-faa1-4d0f-9b30-95b1ae42cf04" providerId="ADAL" clId="{A9D8A263-F53F-40F1-B01B-1ABEFD010516}" dt="2026-03-13T10:07:53.597" v="162" actId="478"/>
          <pc:sldLayoutMkLst>
            <pc:docMk/>
            <pc:sldMasterMk cId="1982178155" sldId="2147483664"/>
            <pc:sldLayoutMk cId="1914403378" sldId="2147483677"/>
          </pc:sldLayoutMkLst>
          <pc:spChg chg="del">
            <ac:chgData name="中川 壮一(NAKAGAWA Soichi)" userId="0eb52c30-faa1-4d0f-9b30-95b1ae42cf04" providerId="ADAL" clId="{A9D8A263-F53F-40F1-B01B-1ABEFD010516}" dt="2026-03-13T10:07:53.597" v="162" actId="478"/>
            <ac:spMkLst>
              <pc:docMk/>
              <pc:sldMasterMk cId="1982178155" sldId="2147483664"/>
              <pc:sldLayoutMk cId="1914403378" sldId="2147483677"/>
              <ac:spMk id="2" creationId="{6F92A669-78D7-B3F6-4460-1156A3001D31}"/>
            </ac:spMkLst>
          </pc:spChg>
        </pc:sldLayoutChg>
        <pc:sldLayoutChg chg="delSp mod">
          <pc:chgData name="中川 壮一(NAKAGAWA Soichi)" userId="0eb52c30-faa1-4d0f-9b30-95b1ae42cf04" providerId="ADAL" clId="{A9D8A263-F53F-40F1-B01B-1ABEFD010516}" dt="2026-03-13T10:07:41.162" v="161" actId="478"/>
          <pc:sldLayoutMkLst>
            <pc:docMk/>
            <pc:sldMasterMk cId="1982178155" sldId="2147483664"/>
            <pc:sldLayoutMk cId="2056233465" sldId="2147483678"/>
          </pc:sldLayoutMkLst>
          <pc:spChg chg="del">
            <ac:chgData name="中川 壮一(NAKAGAWA Soichi)" userId="0eb52c30-faa1-4d0f-9b30-95b1ae42cf04" providerId="ADAL" clId="{A9D8A263-F53F-40F1-B01B-1ABEFD010516}" dt="2026-03-13T10:07:41.162" v="161" actId="478"/>
            <ac:spMkLst>
              <pc:docMk/>
              <pc:sldMasterMk cId="1982178155" sldId="2147483664"/>
              <pc:sldLayoutMk cId="2056233465" sldId="2147483678"/>
              <ac:spMk id="2" creationId="{66F654AF-32CF-9F79-8845-8B6AE975E659}"/>
            </ac:spMkLst>
          </pc:spChg>
        </pc:sldLayoutChg>
      </pc:sldMasterChg>
      <pc:sldMasterChg chg="del">
        <pc:chgData name="中川 壮一(NAKAGAWA Soichi)" userId="0eb52c30-faa1-4d0f-9b30-95b1ae42cf04" providerId="ADAL" clId="{A9D8A263-F53F-40F1-B01B-1ABEFD010516}" dt="2026-03-13T10:07:32.040" v="159" actId="2696"/>
        <pc:sldMasterMkLst>
          <pc:docMk/>
          <pc:sldMasterMk cId="2844679797" sldId="2147483679"/>
        </pc:sldMasterMkLst>
      </pc:sldMasterChg>
      <pc:sldMasterChg chg="modSldLayout">
        <pc:chgData name="中川 壮一(NAKAGAWA Soichi)" userId="0eb52c30-faa1-4d0f-9b30-95b1ae42cf04" providerId="ADAL" clId="{A9D8A263-F53F-40F1-B01B-1ABEFD010516}" dt="2026-03-13T10:08:11.524" v="165" actId="478"/>
        <pc:sldMasterMkLst>
          <pc:docMk/>
          <pc:sldMasterMk cId="337894150" sldId="2147483740"/>
        </pc:sldMasterMkLst>
        <pc:sldLayoutChg chg="delSp mod">
          <pc:chgData name="中川 壮一(NAKAGAWA Soichi)" userId="0eb52c30-faa1-4d0f-9b30-95b1ae42cf04" providerId="ADAL" clId="{A9D8A263-F53F-40F1-B01B-1ABEFD010516}" dt="2026-03-13T10:08:08.382" v="164" actId="478"/>
          <pc:sldLayoutMkLst>
            <pc:docMk/>
            <pc:sldMasterMk cId="337894150" sldId="2147483740"/>
            <pc:sldLayoutMk cId="2846548919" sldId="2147483661"/>
          </pc:sldLayoutMkLst>
          <pc:spChg chg="del">
            <ac:chgData name="中川 壮一(NAKAGAWA Soichi)" userId="0eb52c30-faa1-4d0f-9b30-95b1ae42cf04" providerId="ADAL" clId="{A9D8A263-F53F-40F1-B01B-1ABEFD010516}" dt="2026-03-13T10:08:08.382" v="164" actId="478"/>
            <ac:spMkLst>
              <pc:docMk/>
              <pc:sldMasterMk cId="337894150" sldId="2147483740"/>
              <pc:sldLayoutMk cId="2846548919" sldId="2147483661"/>
              <ac:spMk id="2" creationId="{AF452554-28ED-FB25-957F-4621ECDA0847}"/>
            </ac:spMkLst>
          </pc:spChg>
        </pc:sldLayoutChg>
        <pc:sldLayoutChg chg="delSp mod">
          <pc:chgData name="中川 壮一(NAKAGAWA Soichi)" userId="0eb52c30-faa1-4d0f-9b30-95b1ae42cf04" providerId="ADAL" clId="{A9D8A263-F53F-40F1-B01B-1ABEFD010516}" dt="2026-03-13T10:08:11.524" v="165" actId="478"/>
          <pc:sldLayoutMkLst>
            <pc:docMk/>
            <pc:sldMasterMk cId="337894150" sldId="2147483740"/>
            <pc:sldLayoutMk cId="914555756" sldId="2147483662"/>
          </pc:sldLayoutMkLst>
          <pc:spChg chg="del">
            <ac:chgData name="中川 壮一(NAKAGAWA Soichi)" userId="0eb52c30-faa1-4d0f-9b30-95b1ae42cf04" providerId="ADAL" clId="{A9D8A263-F53F-40F1-B01B-1ABEFD010516}" dt="2026-03-13T10:08:11.524" v="165" actId="478"/>
            <ac:spMkLst>
              <pc:docMk/>
              <pc:sldMasterMk cId="337894150" sldId="2147483740"/>
              <pc:sldLayoutMk cId="914555756" sldId="2147483662"/>
              <ac:spMk id="2" creationId="{F016D14F-40CF-36C2-EA79-4FB7216BA6A4}"/>
            </ac:spMkLst>
          </pc:spChg>
        </pc:sldLayoutChg>
        <pc:sldLayoutChg chg="delSp mod">
          <pc:chgData name="中川 壮一(NAKAGAWA Soichi)" userId="0eb52c30-faa1-4d0f-9b30-95b1ae42cf04" providerId="ADAL" clId="{A9D8A263-F53F-40F1-B01B-1ABEFD010516}" dt="2026-03-13T10:08:05.789" v="163" actId="478"/>
          <pc:sldLayoutMkLst>
            <pc:docMk/>
            <pc:sldMasterMk cId="337894150" sldId="2147483740"/>
            <pc:sldLayoutMk cId="13845286" sldId="2147483752"/>
          </pc:sldLayoutMkLst>
          <pc:spChg chg="del">
            <ac:chgData name="中川 壮一(NAKAGAWA Soichi)" userId="0eb52c30-faa1-4d0f-9b30-95b1ae42cf04" providerId="ADAL" clId="{A9D8A263-F53F-40F1-B01B-1ABEFD010516}" dt="2026-03-13T10:08:05.789" v="163" actId="478"/>
            <ac:spMkLst>
              <pc:docMk/>
              <pc:sldMasterMk cId="337894150" sldId="2147483740"/>
              <pc:sldLayoutMk cId="13845286" sldId="2147483752"/>
              <ac:spMk id="2" creationId="{9C75EC74-53FF-23AD-6EB8-9E987B0A4927}"/>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4" y="3"/>
            <a:ext cx="3076363" cy="513507"/>
          </a:xfrm>
          <a:prstGeom prst="rect">
            <a:avLst/>
          </a:prstGeom>
        </p:spPr>
        <p:txBody>
          <a:bodyPr vert="horz" lIns="99018" tIns="49510" rIns="99018" bIns="49510" rtlCol="0"/>
          <a:lstStyle>
            <a:lvl1pPr algn="l">
              <a:defRPr sz="1200"/>
            </a:lvl1pPr>
          </a:lstStyle>
          <a:p>
            <a:endParaRPr kumimoji="1" lang="ja-JP" altLang="en-US"/>
          </a:p>
        </p:txBody>
      </p:sp>
      <p:sp>
        <p:nvSpPr>
          <p:cNvPr id="3" name="日付プレースホルダー 2"/>
          <p:cNvSpPr>
            <a:spLocks noGrp="1"/>
          </p:cNvSpPr>
          <p:nvPr>
            <p:ph type="dt" idx="1"/>
          </p:nvPr>
        </p:nvSpPr>
        <p:spPr>
          <a:xfrm>
            <a:off x="4021298" y="3"/>
            <a:ext cx="3076363" cy="513507"/>
          </a:xfrm>
          <a:prstGeom prst="rect">
            <a:avLst/>
          </a:prstGeom>
        </p:spPr>
        <p:txBody>
          <a:bodyPr vert="horz" lIns="99018" tIns="49510" rIns="99018" bIns="49510" rtlCol="0"/>
          <a:lstStyle>
            <a:lvl1pPr algn="r">
              <a:defRPr sz="1200"/>
            </a:lvl1pPr>
          </a:lstStyle>
          <a:p>
            <a:fld id="{0F4F8169-28DE-4F09-A6CA-E213F46047D9}" type="datetimeFigureOut">
              <a:rPr kumimoji="1" lang="ja-JP" altLang="en-US" smtClean="0"/>
              <a:t>2026/4/1</a:t>
            </a:fld>
            <a:endParaRPr kumimoji="1" lang="ja-JP" altLang="en-US"/>
          </a:p>
        </p:txBody>
      </p:sp>
      <p:sp>
        <p:nvSpPr>
          <p:cNvPr id="4" name="スライド イメージ プレースホルダー 3"/>
          <p:cNvSpPr>
            <a:spLocks noGrp="1" noRot="1" noChangeAspect="1"/>
          </p:cNvSpPr>
          <p:nvPr>
            <p:ph type="sldImg" idx="2"/>
          </p:nvPr>
        </p:nvSpPr>
        <p:spPr>
          <a:xfrm>
            <a:off x="1247775" y="1279525"/>
            <a:ext cx="4603750" cy="3452813"/>
          </a:xfrm>
          <a:prstGeom prst="rect">
            <a:avLst/>
          </a:prstGeom>
          <a:noFill/>
          <a:ln w="12700">
            <a:solidFill>
              <a:prstClr val="black"/>
            </a:solidFill>
          </a:ln>
        </p:spPr>
        <p:txBody>
          <a:bodyPr vert="horz" lIns="99018" tIns="49510" rIns="99018" bIns="49510" rtlCol="0" anchor="ctr"/>
          <a:lstStyle/>
          <a:p>
            <a:endParaRPr lang="ja-JP" altLang="en-US"/>
          </a:p>
        </p:txBody>
      </p:sp>
      <p:sp>
        <p:nvSpPr>
          <p:cNvPr id="5" name="ノート プレースホルダー 4"/>
          <p:cNvSpPr>
            <a:spLocks noGrp="1"/>
          </p:cNvSpPr>
          <p:nvPr>
            <p:ph type="body" sz="quarter" idx="3"/>
          </p:nvPr>
        </p:nvSpPr>
        <p:spPr>
          <a:xfrm>
            <a:off x="709930" y="4925412"/>
            <a:ext cx="5679440" cy="4029879"/>
          </a:xfrm>
          <a:prstGeom prst="rect">
            <a:avLst/>
          </a:prstGeom>
        </p:spPr>
        <p:txBody>
          <a:bodyPr vert="horz" lIns="99018" tIns="49510" rIns="99018" bIns="4951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4" y="9721110"/>
            <a:ext cx="3076363" cy="513507"/>
          </a:xfrm>
          <a:prstGeom prst="rect">
            <a:avLst/>
          </a:prstGeom>
        </p:spPr>
        <p:txBody>
          <a:bodyPr vert="horz" lIns="99018" tIns="49510" rIns="99018" bIns="4951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4021298" y="9721110"/>
            <a:ext cx="3076363" cy="513507"/>
          </a:xfrm>
          <a:prstGeom prst="rect">
            <a:avLst/>
          </a:prstGeom>
        </p:spPr>
        <p:txBody>
          <a:bodyPr vert="horz" lIns="99018" tIns="49510" rIns="99018" bIns="49510" rtlCol="0" anchor="b"/>
          <a:lstStyle>
            <a:lvl1pPr algn="r">
              <a:defRPr sz="1200"/>
            </a:lvl1pPr>
          </a:lstStyle>
          <a:p>
            <a:fld id="{A7A0DE74-9FCA-4082-8ABA-73C9EA963DF7}" type="slidenum">
              <a:rPr kumimoji="1" lang="ja-JP" altLang="en-US" smtClean="0"/>
              <a:t>‹#›</a:t>
            </a:fld>
            <a:endParaRPr kumimoji="1" lang="ja-JP" altLang="en-US"/>
          </a:p>
        </p:txBody>
      </p:sp>
    </p:spTree>
    <p:extLst>
      <p:ext uri="{BB962C8B-B14F-4D97-AF65-F5344CB8AC3E}">
        <p14:creationId xmlns:p14="http://schemas.microsoft.com/office/powerpoint/2010/main" val="295569643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225" userDrawn="1">
          <p15:clr>
            <a:srgbClr val="F26B43"/>
          </p15:clr>
        </p15:guide>
        <p15:guide id="2" pos="2236"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7775" y="1279525"/>
            <a:ext cx="4603750" cy="3452813"/>
          </a:xfrm>
        </p:spPr>
      </p:sp>
      <p:sp>
        <p:nvSpPr>
          <p:cNvPr id="3" name="ノート プレースホルダー 2"/>
          <p:cNvSpPr>
            <a:spLocks noGrp="1"/>
          </p:cNvSpPr>
          <p:nvPr>
            <p:ph type="body" idx="1"/>
          </p:nvPr>
        </p:nvSpPr>
        <p:spPr/>
        <p:txBody>
          <a:bodyPr/>
          <a:lstStyle/>
          <a:p>
            <a:pPr>
              <a:lnSpc>
                <a:spcPts val="1700"/>
              </a:lnSpc>
            </a:pPr>
            <a:endParaRPr kumimoji="1" lang="ja-JP" altLang="en-US" dirty="0"/>
          </a:p>
        </p:txBody>
      </p:sp>
      <p:sp>
        <p:nvSpPr>
          <p:cNvPr id="4" name="スライド番号プレースホルダー 3"/>
          <p:cNvSpPr>
            <a:spLocks noGrp="1"/>
          </p:cNvSpPr>
          <p:nvPr>
            <p:ph type="sldNum" sz="quarter" idx="5"/>
          </p:nvPr>
        </p:nvSpPr>
        <p:spPr/>
        <p:txBody>
          <a:bodyPr/>
          <a:lstStyle/>
          <a:p>
            <a:fld id="{A7A0DE74-9FCA-4082-8ABA-73C9EA963DF7}" type="slidenum">
              <a:rPr kumimoji="1" lang="ja-JP" altLang="en-US" smtClean="0"/>
              <a:t>1</a:t>
            </a:fld>
            <a:endParaRPr kumimoji="1" lang="ja-JP" altLang="en-US"/>
          </a:p>
        </p:txBody>
      </p:sp>
    </p:spTree>
    <p:extLst>
      <p:ext uri="{BB962C8B-B14F-4D97-AF65-F5344CB8AC3E}">
        <p14:creationId xmlns:p14="http://schemas.microsoft.com/office/powerpoint/2010/main" val="1448873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7775" y="1279525"/>
            <a:ext cx="4603750" cy="3452813"/>
          </a:xfrm>
        </p:spPr>
      </p:sp>
      <p:sp>
        <p:nvSpPr>
          <p:cNvPr id="3" name="ノート プレースホルダー 2"/>
          <p:cNvSpPr>
            <a:spLocks noGrp="1"/>
          </p:cNvSpPr>
          <p:nvPr>
            <p:ph type="body" idx="1"/>
          </p:nvPr>
        </p:nvSpPr>
        <p:spPr/>
        <p:txBody>
          <a:bodyPr/>
          <a:lstStyle/>
          <a:p>
            <a:pPr>
              <a:lnSpc>
                <a:spcPts val="1700"/>
              </a:lnSpc>
            </a:pPr>
            <a:endParaRPr kumimoji="1" lang="ja-JP" altLang="en-US" dirty="0"/>
          </a:p>
        </p:txBody>
      </p:sp>
      <p:sp>
        <p:nvSpPr>
          <p:cNvPr id="4" name="スライド番号プレースホルダー 3"/>
          <p:cNvSpPr>
            <a:spLocks noGrp="1"/>
          </p:cNvSpPr>
          <p:nvPr>
            <p:ph type="sldNum" sz="quarter" idx="5"/>
          </p:nvPr>
        </p:nvSpPr>
        <p:spPr/>
        <p:txBody>
          <a:bodyPr/>
          <a:lstStyle/>
          <a:p>
            <a:fld id="{A7A0DE74-9FCA-4082-8ABA-73C9EA963DF7}" type="slidenum">
              <a:rPr kumimoji="1" lang="ja-JP" altLang="en-US" smtClean="0"/>
              <a:t>2</a:t>
            </a:fld>
            <a:endParaRPr kumimoji="1" lang="ja-JP" altLang="en-US"/>
          </a:p>
        </p:txBody>
      </p:sp>
    </p:spTree>
    <p:extLst>
      <p:ext uri="{BB962C8B-B14F-4D97-AF65-F5344CB8AC3E}">
        <p14:creationId xmlns:p14="http://schemas.microsoft.com/office/powerpoint/2010/main" val="800838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7775" y="1279525"/>
            <a:ext cx="4603750" cy="3452813"/>
          </a:xfrm>
        </p:spPr>
      </p:sp>
      <p:sp>
        <p:nvSpPr>
          <p:cNvPr id="3" name="ノート プレースホルダー 2"/>
          <p:cNvSpPr>
            <a:spLocks noGrp="1"/>
          </p:cNvSpPr>
          <p:nvPr>
            <p:ph type="body" idx="1"/>
          </p:nvPr>
        </p:nvSpPr>
        <p:spPr/>
        <p:txBody>
          <a:bodyPr/>
          <a:lstStyle/>
          <a:p>
            <a:pPr>
              <a:lnSpc>
                <a:spcPts val="1700"/>
              </a:lnSpc>
            </a:pPr>
            <a:endParaRPr kumimoji="1" lang="ja-JP" altLang="en-US" dirty="0"/>
          </a:p>
        </p:txBody>
      </p:sp>
      <p:sp>
        <p:nvSpPr>
          <p:cNvPr id="4" name="スライド番号プレースホルダー 3"/>
          <p:cNvSpPr>
            <a:spLocks noGrp="1"/>
          </p:cNvSpPr>
          <p:nvPr>
            <p:ph type="sldNum" sz="quarter" idx="5"/>
          </p:nvPr>
        </p:nvSpPr>
        <p:spPr/>
        <p:txBody>
          <a:bodyPr/>
          <a:lstStyle/>
          <a:p>
            <a:fld id="{A7A0DE74-9FCA-4082-8ABA-73C9EA963DF7}" type="slidenum">
              <a:rPr kumimoji="1" lang="ja-JP" altLang="en-US" smtClean="0"/>
              <a:t>3</a:t>
            </a:fld>
            <a:endParaRPr kumimoji="1" lang="ja-JP" altLang="en-US"/>
          </a:p>
        </p:txBody>
      </p:sp>
    </p:spTree>
    <p:extLst>
      <p:ext uri="{BB962C8B-B14F-4D97-AF65-F5344CB8AC3E}">
        <p14:creationId xmlns:p14="http://schemas.microsoft.com/office/powerpoint/2010/main" val="90177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A0DE74-9FCA-4082-8ABA-73C9EA963DF7}" type="slidenum">
              <a:rPr kumimoji="1" lang="ja-JP" altLang="en-US" smtClean="0"/>
              <a:t>4</a:t>
            </a:fld>
            <a:endParaRPr kumimoji="1" lang="ja-JP" altLang="en-US"/>
          </a:p>
        </p:txBody>
      </p:sp>
    </p:spTree>
    <p:extLst>
      <p:ext uri="{BB962C8B-B14F-4D97-AF65-F5344CB8AC3E}">
        <p14:creationId xmlns:p14="http://schemas.microsoft.com/office/powerpoint/2010/main" val="3269258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A0DE74-9FCA-4082-8ABA-73C9EA963DF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249670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graphicFrame>
        <p:nvGraphicFramePr>
          <p:cNvPr id="7" name="表 6">
            <a:extLst>
              <a:ext uri="{FF2B5EF4-FFF2-40B4-BE49-F238E27FC236}">
                <a16:creationId xmlns:a16="http://schemas.microsoft.com/office/drawing/2014/main" id="{9622237C-CEFF-E5B5-F49B-44B7E9AB3D1E}"/>
              </a:ext>
            </a:extLst>
          </p:cNvPr>
          <p:cNvGraphicFramePr>
            <a:graphicFrameLocks noGrp="1"/>
          </p:cNvGraphicFramePr>
          <p:nvPr userDrawn="1">
            <p:extLst>
              <p:ext uri="{D42A27DB-BD31-4B8C-83A1-F6EECF244321}">
                <p14:modId xmlns:p14="http://schemas.microsoft.com/office/powerpoint/2010/main" val="1460968497"/>
              </p:ext>
            </p:extLst>
          </p:nvPr>
        </p:nvGraphicFramePr>
        <p:xfrm>
          <a:off x="0" y="0"/>
          <a:ext cx="9144000" cy="6467400"/>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20000"/>
                    </a:ext>
                  </a:extLst>
                </a:gridCol>
              </a:tblGrid>
              <a:tr h="6467400">
                <a:tc>
                  <a:txBody>
                    <a:bodyPr/>
                    <a:lstStyle/>
                    <a:p>
                      <a:endParaRPr kumimoji="1" lang="ja-JP" altLang="en-US" sz="1400" dirty="0">
                        <a:solidFill>
                          <a:schemeClr val="tx1"/>
                        </a:solidFill>
                      </a:endParaRPr>
                    </a:p>
                  </a:txBody>
                  <a:tcPr marL="270000" marR="67500" marT="36036" marB="36036"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48BDFF">
                        <a:alpha val="35085"/>
                      </a:srgbClr>
                    </a:solidFill>
                  </a:tcPr>
                </a:tc>
                <a:extLst>
                  <a:ext uri="{0D108BD9-81ED-4DB2-BD59-A6C34878D82A}">
                    <a16:rowId xmlns:a16="http://schemas.microsoft.com/office/drawing/2014/main" val="10000"/>
                  </a:ext>
                </a:extLst>
              </a:tr>
            </a:tbl>
          </a:graphicData>
        </a:graphic>
      </p:graphicFrame>
      <p:sp>
        <p:nvSpPr>
          <p:cNvPr id="6" name="テキスト ボックス 5">
            <a:extLst>
              <a:ext uri="{FF2B5EF4-FFF2-40B4-BE49-F238E27FC236}">
                <a16:creationId xmlns:a16="http://schemas.microsoft.com/office/drawing/2014/main" id="{0DB4B848-A046-604A-8CD6-7848CDB38A78}"/>
              </a:ext>
            </a:extLst>
          </p:cNvPr>
          <p:cNvSpPr txBox="1"/>
          <p:nvPr userDrawn="1"/>
        </p:nvSpPr>
        <p:spPr>
          <a:xfrm>
            <a:off x="2934000" y="6659249"/>
            <a:ext cx="3276000" cy="120546"/>
          </a:xfrm>
          <a:prstGeom prst="rect">
            <a:avLst/>
          </a:prstGeom>
          <a:noFill/>
        </p:spPr>
        <p:txBody>
          <a:bodyPr wrap="square" lIns="0" tIns="0" rIns="0" bIns="0">
            <a:spAutoFit/>
          </a:bodyPr>
          <a:lstStyle/>
          <a:p>
            <a:pPr algn="ctr">
              <a:lnSpc>
                <a:spcPts val="1125"/>
              </a:lnSpc>
            </a:pPr>
            <a:r>
              <a:rPr lang="ja-JP" altLang="en-US" sz="800" b="0" i="0" dirty="0">
                <a:solidFill>
                  <a:srgbClr val="898989"/>
                </a:solidFill>
                <a:effectLst/>
                <a:latin typeface="BIZ UDPゴシック" panose="020B0400000000000000" pitchFamily="50" charset="-128"/>
                <a:ea typeface="BIZ UDPゴシック" panose="020B0400000000000000" pitchFamily="50" charset="-128"/>
              </a:rPr>
              <a:t>消費者庁　体験型教材「鍛えよう、消費者力　 気づく・断る・相談する」</a:t>
            </a:r>
          </a:p>
        </p:txBody>
      </p:sp>
    </p:spTree>
    <p:extLst>
      <p:ext uri="{BB962C8B-B14F-4D97-AF65-F5344CB8AC3E}">
        <p14:creationId xmlns:p14="http://schemas.microsoft.com/office/powerpoint/2010/main" val="379404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graphicFrame>
        <p:nvGraphicFramePr>
          <p:cNvPr id="7" name="表 6">
            <a:extLst>
              <a:ext uri="{FF2B5EF4-FFF2-40B4-BE49-F238E27FC236}">
                <a16:creationId xmlns:a16="http://schemas.microsoft.com/office/drawing/2014/main" id="{9622237C-CEFF-E5B5-F49B-44B7E9AB3D1E}"/>
              </a:ext>
            </a:extLst>
          </p:cNvPr>
          <p:cNvGraphicFramePr>
            <a:graphicFrameLocks noGrp="1"/>
          </p:cNvGraphicFramePr>
          <p:nvPr userDrawn="1">
            <p:extLst>
              <p:ext uri="{D42A27DB-BD31-4B8C-83A1-F6EECF244321}">
                <p14:modId xmlns:p14="http://schemas.microsoft.com/office/powerpoint/2010/main" val="773014648"/>
              </p:ext>
            </p:extLst>
          </p:nvPr>
        </p:nvGraphicFramePr>
        <p:xfrm>
          <a:off x="0" y="0"/>
          <a:ext cx="9144000" cy="6467400"/>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20000"/>
                    </a:ext>
                  </a:extLst>
                </a:gridCol>
              </a:tblGrid>
              <a:tr h="6467400">
                <a:tc>
                  <a:txBody>
                    <a:bodyPr/>
                    <a:lstStyle/>
                    <a:p>
                      <a:endParaRPr kumimoji="1" lang="ja-JP" altLang="en-US" sz="1400" dirty="0">
                        <a:solidFill>
                          <a:schemeClr val="tx1"/>
                        </a:solidFill>
                      </a:endParaRPr>
                    </a:p>
                  </a:txBody>
                  <a:tcPr marL="270000" marR="67500" marT="36036" marB="36036"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alpha val="69804"/>
                      </a:schemeClr>
                    </a:solidFill>
                  </a:tcPr>
                </a:tc>
                <a:extLst>
                  <a:ext uri="{0D108BD9-81ED-4DB2-BD59-A6C34878D82A}">
                    <a16:rowId xmlns:a16="http://schemas.microsoft.com/office/drawing/2014/main" val="10000"/>
                  </a:ext>
                </a:extLst>
              </a:tr>
            </a:tbl>
          </a:graphicData>
        </a:graphic>
      </p:graphicFrame>
      <p:sp>
        <p:nvSpPr>
          <p:cNvPr id="3" name="テキスト ボックス 2">
            <a:extLst>
              <a:ext uri="{FF2B5EF4-FFF2-40B4-BE49-F238E27FC236}">
                <a16:creationId xmlns:a16="http://schemas.microsoft.com/office/drawing/2014/main" id="{7E7AEB27-2275-7923-5824-5A7F6D5D8E9C}"/>
              </a:ext>
            </a:extLst>
          </p:cNvPr>
          <p:cNvSpPr txBox="1"/>
          <p:nvPr userDrawn="1"/>
        </p:nvSpPr>
        <p:spPr>
          <a:xfrm>
            <a:off x="2934000" y="6659249"/>
            <a:ext cx="3276000" cy="120546"/>
          </a:xfrm>
          <a:prstGeom prst="rect">
            <a:avLst/>
          </a:prstGeom>
          <a:noFill/>
        </p:spPr>
        <p:txBody>
          <a:bodyPr wrap="square" lIns="0" tIns="0" rIns="0" bIns="0">
            <a:spAutoFit/>
          </a:bodyPr>
          <a:lstStyle/>
          <a:p>
            <a:pPr algn="ctr">
              <a:lnSpc>
                <a:spcPts val="1125"/>
              </a:lnSpc>
            </a:pPr>
            <a:r>
              <a:rPr lang="ja-JP" altLang="en-US" sz="800" b="0" i="0" dirty="0">
                <a:solidFill>
                  <a:srgbClr val="898989"/>
                </a:solidFill>
                <a:effectLst/>
                <a:latin typeface="BIZ UDPゴシック" panose="020B0400000000000000" pitchFamily="50" charset="-128"/>
                <a:ea typeface="BIZ UDPゴシック" panose="020B0400000000000000" pitchFamily="50" charset="-128"/>
              </a:rPr>
              <a:t>消費者庁　体験型教材「鍛えよう、消費者力　 気づく・断る・相談する」</a:t>
            </a:r>
          </a:p>
        </p:txBody>
      </p:sp>
    </p:spTree>
    <p:extLst>
      <p:ext uri="{BB962C8B-B14F-4D97-AF65-F5344CB8AC3E}">
        <p14:creationId xmlns:p14="http://schemas.microsoft.com/office/powerpoint/2010/main" val="2056233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graphicFrame>
        <p:nvGraphicFramePr>
          <p:cNvPr id="7" name="表 6">
            <a:extLst>
              <a:ext uri="{FF2B5EF4-FFF2-40B4-BE49-F238E27FC236}">
                <a16:creationId xmlns:a16="http://schemas.microsoft.com/office/drawing/2014/main" id="{9622237C-CEFF-E5B5-F49B-44B7E9AB3D1E}"/>
              </a:ext>
            </a:extLst>
          </p:cNvPr>
          <p:cNvGraphicFramePr>
            <a:graphicFrameLocks noGrp="1"/>
          </p:cNvGraphicFramePr>
          <p:nvPr userDrawn="1">
            <p:extLst>
              <p:ext uri="{D42A27DB-BD31-4B8C-83A1-F6EECF244321}">
                <p14:modId xmlns:p14="http://schemas.microsoft.com/office/powerpoint/2010/main" val="897727270"/>
              </p:ext>
            </p:extLst>
          </p:nvPr>
        </p:nvGraphicFramePr>
        <p:xfrm>
          <a:off x="0" y="0"/>
          <a:ext cx="9144000" cy="6467400"/>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20000"/>
                    </a:ext>
                  </a:extLst>
                </a:gridCol>
              </a:tblGrid>
              <a:tr h="6467400">
                <a:tc>
                  <a:txBody>
                    <a:bodyPr/>
                    <a:lstStyle/>
                    <a:p>
                      <a:endParaRPr kumimoji="1" lang="ja-JP" altLang="en-US" sz="1400" dirty="0">
                        <a:solidFill>
                          <a:schemeClr val="tx1"/>
                        </a:solidFill>
                      </a:endParaRPr>
                    </a:p>
                  </a:txBody>
                  <a:tcPr marL="270000" marR="67500" marT="36036" marB="36036"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93D59B">
                        <a:alpha val="89804"/>
                      </a:srgbClr>
                    </a:solidFill>
                  </a:tcPr>
                </a:tc>
                <a:extLst>
                  <a:ext uri="{0D108BD9-81ED-4DB2-BD59-A6C34878D82A}">
                    <a16:rowId xmlns:a16="http://schemas.microsoft.com/office/drawing/2014/main" val="10000"/>
                  </a:ext>
                </a:extLst>
              </a:tr>
            </a:tbl>
          </a:graphicData>
        </a:graphic>
      </p:graphicFrame>
      <p:sp>
        <p:nvSpPr>
          <p:cNvPr id="3" name="テキスト ボックス 2">
            <a:extLst>
              <a:ext uri="{FF2B5EF4-FFF2-40B4-BE49-F238E27FC236}">
                <a16:creationId xmlns:a16="http://schemas.microsoft.com/office/drawing/2014/main" id="{EFD4C538-8272-4084-AE03-892BDDF803D2}"/>
              </a:ext>
            </a:extLst>
          </p:cNvPr>
          <p:cNvSpPr txBox="1"/>
          <p:nvPr userDrawn="1"/>
        </p:nvSpPr>
        <p:spPr>
          <a:xfrm>
            <a:off x="2934000" y="6659249"/>
            <a:ext cx="3276000" cy="120546"/>
          </a:xfrm>
          <a:prstGeom prst="rect">
            <a:avLst/>
          </a:prstGeom>
          <a:noFill/>
        </p:spPr>
        <p:txBody>
          <a:bodyPr wrap="square" lIns="0" tIns="0" rIns="0" bIns="0">
            <a:spAutoFit/>
          </a:bodyPr>
          <a:lstStyle/>
          <a:p>
            <a:pPr algn="ctr">
              <a:lnSpc>
                <a:spcPts val="1125"/>
              </a:lnSpc>
            </a:pPr>
            <a:r>
              <a:rPr lang="ja-JP" altLang="en-US" sz="800" b="0" i="0" dirty="0">
                <a:solidFill>
                  <a:srgbClr val="898989"/>
                </a:solidFill>
                <a:effectLst/>
                <a:latin typeface="BIZ UDPゴシック" panose="020B0400000000000000" pitchFamily="50" charset="-128"/>
                <a:ea typeface="BIZ UDPゴシック" panose="020B0400000000000000" pitchFamily="50" charset="-128"/>
              </a:rPr>
              <a:t>消費者庁　体験型教材「鍛えよう、消費者力　 気づく・断る・相談する」</a:t>
            </a:r>
          </a:p>
        </p:txBody>
      </p:sp>
      <p:pic>
        <p:nvPicPr>
          <p:cNvPr id="6" name="図 5" descr="時計, ボール が含まれている画像&#10;&#10;AI 生成コンテンツは誤りを含む可能性があります。">
            <a:extLst>
              <a:ext uri="{FF2B5EF4-FFF2-40B4-BE49-F238E27FC236}">
                <a16:creationId xmlns:a16="http://schemas.microsoft.com/office/drawing/2014/main" id="{049E4B42-F901-47A9-D194-7D9A5D0576B7}"/>
              </a:ext>
            </a:extLst>
          </p:cNvPr>
          <p:cNvPicPr>
            <a:picLocks noChangeAspect="1"/>
          </p:cNvPicPr>
          <p:nvPr userDrawn="1"/>
        </p:nvPicPr>
        <p:blipFill>
          <a:blip r:embed="rId2">
            <a:duotone>
              <a:schemeClr val="bg2">
                <a:shade val="45000"/>
                <a:satMod val="135000"/>
              </a:schemeClr>
              <a:prstClr val="white"/>
            </a:duotone>
            <a:alphaModFix amt="30000"/>
            <a:extLst>
              <a:ext uri="{28A0092B-C50C-407E-A947-70E740481C1C}">
                <a14:useLocalDpi xmlns:a14="http://schemas.microsoft.com/office/drawing/2010/main" val="0"/>
              </a:ext>
            </a:extLst>
          </a:blip>
          <a:srcRect l="8734" r="11736"/>
          <a:stretch>
            <a:fillRect/>
          </a:stretch>
        </p:blipFill>
        <p:spPr>
          <a:xfrm flipH="1">
            <a:off x="-3" y="0"/>
            <a:ext cx="9144001" cy="6467400"/>
          </a:xfrm>
          <a:prstGeom prst="rect">
            <a:avLst/>
          </a:prstGeom>
        </p:spPr>
      </p:pic>
    </p:spTree>
    <p:extLst>
      <p:ext uri="{BB962C8B-B14F-4D97-AF65-F5344CB8AC3E}">
        <p14:creationId xmlns:p14="http://schemas.microsoft.com/office/powerpoint/2010/main" val="1914403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graphicFrame>
        <p:nvGraphicFramePr>
          <p:cNvPr id="10" name="表 9">
            <a:extLst>
              <a:ext uri="{FF2B5EF4-FFF2-40B4-BE49-F238E27FC236}">
                <a16:creationId xmlns:a16="http://schemas.microsoft.com/office/drawing/2014/main" id="{AF51E5E3-5DAD-17DA-5C3A-374231410517}"/>
              </a:ext>
            </a:extLst>
          </p:cNvPr>
          <p:cNvGraphicFramePr>
            <a:graphicFrameLocks noGrp="1"/>
          </p:cNvGraphicFramePr>
          <p:nvPr userDrawn="1">
            <p:extLst>
              <p:ext uri="{D42A27DB-BD31-4B8C-83A1-F6EECF244321}">
                <p14:modId xmlns:p14="http://schemas.microsoft.com/office/powerpoint/2010/main" val="2830902996"/>
              </p:ext>
            </p:extLst>
          </p:nvPr>
        </p:nvGraphicFramePr>
        <p:xfrm>
          <a:off x="-18000" y="-68822"/>
          <a:ext cx="9180000" cy="504000"/>
        </p:xfrm>
        <a:graphic>
          <a:graphicData uri="http://schemas.openxmlformats.org/drawingml/2006/table">
            <a:tbl>
              <a:tblPr firstRow="1" bandRow="1">
                <a:tableStyleId>{5C22544A-7EE6-4342-B048-85BDC9FD1C3A}</a:tableStyleId>
              </a:tblPr>
              <a:tblGrid>
                <a:gridCol w="9180000">
                  <a:extLst>
                    <a:ext uri="{9D8B030D-6E8A-4147-A177-3AD203B41FA5}">
                      <a16:colId xmlns:a16="http://schemas.microsoft.com/office/drawing/2014/main" val="20000"/>
                    </a:ext>
                  </a:extLst>
                </a:gridCol>
              </a:tblGrid>
              <a:tr h="504000">
                <a:tc>
                  <a:txBody>
                    <a:bodyPr/>
                    <a:lstStyle/>
                    <a:p>
                      <a:endParaRPr kumimoji="1" lang="ja-JP" altLang="en-US" sz="1400" dirty="0">
                        <a:solidFill>
                          <a:schemeClr val="tx1"/>
                        </a:solidFill>
                      </a:endParaRPr>
                    </a:p>
                  </a:txBody>
                  <a:tcPr marL="270000" marR="67500" marT="36036" marB="36036"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48BDFF"/>
                    </a:solidFill>
                  </a:tcPr>
                </a:tc>
                <a:extLst>
                  <a:ext uri="{0D108BD9-81ED-4DB2-BD59-A6C34878D82A}">
                    <a16:rowId xmlns:a16="http://schemas.microsoft.com/office/drawing/2014/main" val="10000"/>
                  </a:ext>
                </a:extLst>
              </a:tr>
            </a:tbl>
          </a:graphicData>
        </a:graphic>
      </p:graphicFrame>
      <p:sp>
        <p:nvSpPr>
          <p:cNvPr id="3" name="テキスト ボックス 2">
            <a:extLst>
              <a:ext uri="{FF2B5EF4-FFF2-40B4-BE49-F238E27FC236}">
                <a16:creationId xmlns:a16="http://schemas.microsoft.com/office/drawing/2014/main" id="{2084E558-F6DD-EB56-CA88-25F553C09DC1}"/>
              </a:ext>
            </a:extLst>
          </p:cNvPr>
          <p:cNvSpPr txBox="1"/>
          <p:nvPr userDrawn="1"/>
        </p:nvSpPr>
        <p:spPr>
          <a:xfrm>
            <a:off x="2934000" y="6659249"/>
            <a:ext cx="3276000" cy="120546"/>
          </a:xfrm>
          <a:prstGeom prst="rect">
            <a:avLst/>
          </a:prstGeom>
          <a:noFill/>
        </p:spPr>
        <p:txBody>
          <a:bodyPr wrap="square" lIns="0" tIns="0" rIns="0" bIns="0">
            <a:spAutoFit/>
          </a:bodyPr>
          <a:lstStyle/>
          <a:p>
            <a:pPr algn="ctr">
              <a:lnSpc>
                <a:spcPts val="1125"/>
              </a:lnSpc>
            </a:pPr>
            <a:r>
              <a:rPr lang="ja-JP" altLang="en-US" sz="800" b="0" i="0" dirty="0">
                <a:solidFill>
                  <a:srgbClr val="898989"/>
                </a:solidFill>
                <a:effectLst/>
                <a:latin typeface="BIZ UDPゴシック" panose="020B0400000000000000" pitchFamily="50" charset="-128"/>
                <a:ea typeface="BIZ UDPゴシック" panose="020B0400000000000000" pitchFamily="50" charset="-128"/>
              </a:rPr>
              <a:t>消費者庁　体験型教材「鍛えよう、消費者力　 気づく・断る・相談する」</a:t>
            </a:r>
          </a:p>
        </p:txBody>
      </p:sp>
    </p:spTree>
    <p:extLst>
      <p:ext uri="{BB962C8B-B14F-4D97-AF65-F5344CB8AC3E}">
        <p14:creationId xmlns:p14="http://schemas.microsoft.com/office/powerpoint/2010/main" val="13845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graphicFrame>
        <p:nvGraphicFramePr>
          <p:cNvPr id="6" name="表 5">
            <a:extLst>
              <a:ext uri="{FF2B5EF4-FFF2-40B4-BE49-F238E27FC236}">
                <a16:creationId xmlns:a16="http://schemas.microsoft.com/office/drawing/2014/main" id="{3E47423B-3FD6-00ED-3E9F-F90505D12713}"/>
              </a:ext>
            </a:extLst>
          </p:cNvPr>
          <p:cNvGraphicFramePr>
            <a:graphicFrameLocks noGrp="1"/>
          </p:cNvGraphicFramePr>
          <p:nvPr userDrawn="1">
            <p:extLst>
              <p:ext uri="{D42A27DB-BD31-4B8C-83A1-F6EECF244321}">
                <p14:modId xmlns:p14="http://schemas.microsoft.com/office/powerpoint/2010/main" val="2972825284"/>
              </p:ext>
            </p:extLst>
          </p:nvPr>
        </p:nvGraphicFramePr>
        <p:xfrm>
          <a:off x="-18000" y="-68822"/>
          <a:ext cx="9180000" cy="504000"/>
        </p:xfrm>
        <a:graphic>
          <a:graphicData uri="http://schemas.openxmlformats.org/drawingml/2006/table">
            <a:tbl>
              <a:tblPr firstRow="1" bandRow="1">
                <a:tableStyleId>{5C22544A-7EE6-4342-B048-85BDC9FD1C3A}</a:tableStyleId>
              </a:tblPr>
              <a:tblGrid>
                <a:gridCol w="9180000">
                  <a:extLst>
                    <a:ext uri="{9D8B030D-6E8A-4147-A177-3AD203B41FA5}">
                      <a16:colId xmlns:a16="http://schemas.microsoft.com/office/drawing/2014/main" val="20000"/>
                    </a:ext>
                  </a:extLst>
                </a:gridCol>
              </a:tblGrid>
              <a:tr h="504000">
                <a:tc>
                  <a:txBody>
                    <a:bodyPr/>
                    <a:lstStyle/>
                    <a:p>
                      <a:endParaRPr kumimoji="1" lang="ja-JP" altLang="en-US" sz="1400" dirty="0">
                        <a:solidFill>
                          <a:schemeClr val="tx1"/>
                        </a:solidFill>
                      </a:endParaRPr>
                    </a:p>
                  </a:txBody>
                  <a:tcPr marL="270000" marR="67500" marT="36036" marB="36036"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10000"/>
                  </a:ext>
                </a:extLst>
              </a:tr>
            </a:tbl>
          </a:graphicData>
        </a:graphic>
      </p:graphicFrame>
      <p:sp>
        <p:nvSpPr>
          <p:cNvPr id="3" name="テキスト ボックス 2">
            <a:extLst>
              <a:ext uri="{FF2B5EF4-FFF2-40B4-BE49-F238E27FC236}">
                <a16:creationId xmlns:a16="http://schemas.microsoft.com/office/drawing/2014/main" id="{BDB319B1-40B8-ACF7-BA19-6183DD4692E4}"/>
              </a:ext>
            </a:extLst>
          </p:cNvPr>
          <p:cNvSpPr txBox="1"/>
          <p:nvPr userDrawn="1"/>
        </p:nvSpPr>
        <p:spPr>
          <a:xfrm>
            <a:off x="2934000" y="6659249"/>
            <a:ext cx="3276000" cy="120546"/>
          </a:xfrm>
          <a:prstGeom prst="rect">
            <a:avLst/>
          </a:prstGeom>
          <a:noFill/>
        </p:spPr>
        <p:txBody>
          <a:bodyPr wrap="square" lIns="0" tIns="0" rIns="0" bIns="0">
            <a:spAutoFit/>
          </a:bodyPr>
          <a:lstStyle/>
          <a:p>
            <a:pPr algn="ctr">
              <a:lnSpc>
                <a:spcPts val="1125"/>
              </a:lnSpc>
            </a:pPr>
            <a:r>
              <a:rPr lang="ja-JP" altLang="en-US" sz="800" b="0" i="0" dirty="0">
                <a:solidFill>
                  <a:srgbClr val="898989"/>
                </a:solidFill>
                <a:effectLst/>
                <a:latin typeface="BIZ UDPゴシック" panose="020B0400000000000000" pitchFamily="50" charset="-128"/>
                <a:ea typeface="BIZ UDPゴシック" panose="020B0400000000000000" pitchFamily="50" charset="-128"/>
              </a:rPr>
              <a:t>消費者庁　体験型教材「鍛えよう、消費者力　 気づく・断る・相談する」</a:t>
            </a:r>
          </a:p>
        </p:txBody>
      </p:sp>
    </p:spTree>
    <p:extLst>
      <p:ext uri="{BB962C8B-B14F-4D97-AF65-F5344CB8AC3E}">
        <p14:creationId xmlns:p14="http://schemas.microsoft.com/office/powerpoint/2010/main" val="2846548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graphicFrame>
        <p:nvGraphicFramePr>
          <p:cNvPr id="6" name="表 5">
            <a:extLst>
              <a:ext uri="{FF2B5EF4-FFF2-40B4-BE49-F238E27FC236}">
                <a16:creationId xmlns:a16="http://schemas.microsoft.com/office/drawing/2014/main" id="{3E47423B-3FD6-00ED-3E9F-F90505D12713}"/>
              </a:ext>
            </a:extLst>
          </p:cNvPr>
          <p:cNvGraphicFramePr>
            <a:graphicFrameLocks noGrp="1"/>
          </p:cNvGraphicFramePr>
          <p:nvPr userDrawn="1">
            <p:extLst>
              <p:ext uri="{D42A27DB-BD31-4B8C-83A1-F6EECF244321}">
                <p14:modId xmlns:p14="http://schemas.microsoft.com/office/powerpoint/2010/main" val="3524762888"/>
              </p:ext>
            </p:extLst>
          </p:nvPr>
        </p:nvGraphicFramePr>
        <p:xfrm>
          <a:off x="-18000" y="-68822"/>
          <a:ext cx="9180000" cy="504000"/>
        </p:xfrm>
        <a:graphic>
          <a:graphicData uri="http://schemas.openxmlformats.org/drawingml/2006/table">
            <a:tbl>
              <a:tblPr firstRow="1" bandRow="1">
                <a:tableStyleId>{5C22544A-7EE6-4342-B048-85BDC9FD1C3A}</a:tableStyleId>
              </a:tblPr>
              <a:tblGrid>
                <a:gridCol w="9180000">
                  <a:extLst>
                    <a:ext uri="{9D8B030D-6E8A-4147-A177-3AD203B41FA5}">
                      <a16:colId xmlns:a16="http://schemas.microsoft.com/office/drawing/2014/main" val="20000"/>
                    </a:ext>
                  </a:extLst>
                </a:gridCol>
              </a:tblGrid>
              <a:tr h="504000">
                <a:tc>
                  <a:txBody>
                    <a:bodyPr/>
                    <a:lstStyle/>
                    <a:p>
                      <a:endParaRPr kumimoji="1" lang="ja-JP" altLang="en-US" sz="1400" dirty="0">
                        <a:solidFill>
                          <a:schemeClr val="tx1"/>
                        </a:solidFill>
                      </a:endParaRPr>
                    </a:p>
                  </a:txBody>
                  <a:tcPr marL="270000" marR="67500" marT="36036" marB="36036"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93D59B"/>
                    </a:solidFill>
                  </a:tcPr>
                </a:tc>
                <a:extLst>
                  <a:ext uri="{0D108BD9-81ED-4DB2-BD59-A6C34878D82A}">
                    <a16:rowId xmlns:a16="http://schemas.microsoft.com/office/drawing/2014/main" val="10000"/>
                  </a:ext>
                </a:extLst>
              </a:tr>
            </a:tbl>
          </a:graphicData>
        </a:graphic>
      </p:graphicFrame>
      <p:sp>
        <p:nvSpPr>
          <p:cNvPr id="3" name="テキスト ボックス 2">
            <a:extLst>
              <a:ext uri="{FF2B5EF4-FFF2-40B4-BE49-F238E27FC236}">
                <a16:creationId xmlns:a16="http://schemas.microsoft.com/office/drawing/2014/main" id="{8F0CC598-0919-4656-A6A3-87C3DCB8C2C7}"/>
              </a:ext>
            </a:extLst>
          </p:cNvPr>
          <p:cNvSpPr txBox="1"/>
          <p:nvPr userDrawn="1"/>
        </p:nvSpPr>
        <p:spPr>
          <a:xfrm>
            <a:off x="2934000" y="6659249"/>
            <a:ext cx="3276000" cy="120546"/>
          </a:xfrm>
          <a:prstGeom prst="rect">
            <a:avLst/>
          </a:prstGeom>
          <a:noFill/>
        </p:spPr>
        <p:txBody>
          <a:bodyPr wrap="square" lIns="0" tIns="0" rIns="0" bIns="0">
            <a:spAutoFit/>
          </a:bodyPr>
          <a:lstStyle/>
          <a:p>
            <a:pPr algn="ctr">
              <a:lnSpc>
                <a:spcPts val="1125"/>
              </a:lnSpc>
            </a:pPr>
            <a:r>
              <a:rPr lang="ja-JP" altLang="en-US" sz="800" b="0" i="0" dirty="0">
                <a:solidFill>
                  <a:srgbClr val="898989"/>
                </a:solidFill>
                <a:effectLst/>
                <a:latin typeface="BIZ UDPゴシック" panose="020B0400000000000000" pitchFamily="50" charset="-128"/>
                <a:ea typeface="BIZ UDPゴシック" panose="020B0400000000000000" pitchFamily="50" charset="-128"/>
              </a:rPr>
              <a:t>消費者庁　体験型教材「鍛えよう、消費者力　 気づく・断る・相談する」</a:t>
            </a:r>
          </a:p>
        </p:txBody>
      </p:sp>
    </p:spTree>
    <p:extLst>
      <p:ext uri="{BB962C8B-B14F-4D97-AF65-F5344CB8AC3E}">
        <p14:creationId xmlns:p14="http://schemas.microsoft.com/office/powerpoint/2010/main" val="9145557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178155"/>
      </p:ext>
    </p:extLst>
  </p:cSld>
  <p:clrMap bg1="lt1" tx1="dk1" bg2="lt2" tx2="dk2" accent1="accent1" accent2="accent2" accent3="accent3" accent4="accent4" accent5="accent5" accent6="accent6" hlink="hlink" folHlink="folHlink"/>
  <p:sldLayoutIdLst>
    <p:sldLayoutId id="2147483665" r:id="rId1"/>
    <p:sldLayoutId id="2147483678" r:id="rId2"/>
    <p:sldLayoutId id="2147483677" r:id="rId3"/>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894150"/>
      </p:ext>
    </p:extLst>
  </p:cSld>
  <p:clrMap bg1="lt1" tx1="dk1" bg2="lt2" tx2="dk2" accent1="accent1" accent2="accent2" accent3="accent3" accent4="accent4" accent5="accent5" accent6="accent6" hlink="hlink" folHlink="folHlink"/>
  <p:sldLayoutIdLst>
    <p:sldLayoutId id="2147483752" r:id="rId1"/>
    <p:sldLayoutId id="2147483661" r:id="rId2"/>
    <p:sldLayoutId id="2147483662" r:id="rId3"/>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テキスト ボックス 24">
            <a:extLst>
              <a:ext uri="{FF2B5EF4-FFF2-40B4-BE49-F238E27FC236}">
                <a16:creationId xmlns:a16="http://schemas.microsoft.com/office/drawing/2014/main" id="{5FFBBA4D-2976-AE70-1ECC-61F136C2C455}"/>
              </a:ext>
            </a:extLst>
          </p:cNvPr>
          <p:cNvSpPr txBox="1"/>
          <p:nvPr/>
        </p:nvSpPr>
        <p:spPr>
          <a:xfrm>
            <a:off x="2096110" y="796517"/>
            <a:ext cx="6382883" cy="398177"/>
          </a:xfrm>
          <a:prstGeom prst="rect">
            <a:avLst/>
          </a:prstGeom>
          <a:noFill/>
        </p:spPr>
        <p:txBody>
          <a:bodyPr wrap="square" lIns="36000" tIns="36000" rIns="36000" bIns="36000" anchor="t" anchorCtr="0">
            <a:spAutoFit/>
          </a:bodyPr>
          <a:lstStyle/>
          <a:p>
            <a:pPr algn="just">
              <a:lnSpc>
                <a:spcPts val="3000"/>
              </a:lnSpc>
            </a:pPr>
            <a:r>
              <a:rPr lang="ja-JP" altLang="en-US" sz="2000" b="1">
                <a:latin typeface="BIZ UDPゴシック" panose="020B0400000000000000" pitchFamily="50" charset="-128"/>
                <a:ea typeface="BIZ UDPゴシック" panose="020B0400000000000000" pitchFamily="50" charset="-128"/>
              </a:rPr>
              <a:t>突然の訪問者に対して、どうしましたか？</a:t>
            </a:r>
          </a:p>
        </p:txBody>
      </p:sp>
      <p:sp>
        <p:nvSpPr>
          <p:cNvPr id="87" name="四角形: 角を丸くする 34">
            <a:extLst>
              <a:ext uri="{FF2B5EF4-FFF2-40B4-BE49-F238E27FC236}">
                <a16:creationId xmlns:a16="http://schemas.microsoft.com/office/drawing/2014/main" id="{98DCE0D8-C9E8-5E25-3CBB-BE6DB39863E4}"/>
              </a:ext>
            </a:extLst>
          </p:cNvPr>
          <p:cNvSpPr/>
          <p:nvPr/>
        </p:nvSpPr>
        <p:spPr>
          <a:xfrm>
            <a:off x="375069" y="728803"/>
            <a:ext cx="1554092" cy="533606"/>
          </a:xfrm>
          <a:prstGeom prst="roundRect">
            <a:avLst>
              <a:gd name="adj" fmla="val 32616"/>
            </a:avLst>
          </a:prstGeom>
          <a:solidFill>
            <a:srgbClr val="155DAA"/>
          </a:solidFill>
          <a:ln w="571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a:solidFill>
                  <a:schemeClr val="bg1"/>
                </a:solidFill>
                <a:latin typeface="BIZ UDPゴシック" panose="020B0400000000000000" pitchFamily="50" charset="-128"/>
                <a:ea typeface="BIZ UDPゴシック" panose="020B0400000000000000" pitchFamily="50" charset="-128"/>
              </a:rPr>
              <a:t>選択場面 </a:t>
            </a:r>
            <a:r>
              <a:rPr lang="en-US" altLang="ja-JP" sz="1600" b="1" dirty="0">
                <a:solidFill>
                  <a:schemeClr val="bg1"/>
                </a:solidFill>
                <a:latin typeface="BIZ UDPゴシック" panose="020B0400000000000000" pitchFamily="50" charset="-128"/>
                <a:ea typeface="BIZ UDPゴシック" panose="020B0400000000000000" pitchFamily="50" charset="-128"/>
              </a:rPr>
              <a:t>①</a:t>
            </a:r>
            <a:endParaRPr lang="ja-JP" altLang="en-US" sz="1600" b="1">
              <a:solidFill>
                <a:schemeClr val="bg1"/>
              </a:solidFill>
              <a:latin typeface="BIZ UDPゴシック" panose="020B0400000000000000" pitchFamily="50" charset="-128"/>
              <a:ea typeface="BIZ UDPゴシック" panose="020B0400000000000000" pitchFamily="50" charset="-128"/>
            </a:endParaRPr>
          </a:p>
        </p:txBody>
      </p:sp>
      <p:graphicFrame>
        <p:nvGraphicFramePr>
          <p:cNvPr id="92" name="表 91">
            <a:extLst>
              <a:ext uri="{FF2B5EF4-FFF2-40B4-BE49-F238E27FC236}">
                <a16:creationId xmlns:a16="http://schemas.microsoft.com/office/drawing/2014/main" id="{F32A91EF-3E9B-B28C-845D-9B8204BE9802}"/>
              </a:ext>
            </a:extLst>
          </p:cNvPr>
          <p:cNvGraphicFramePr>
            <a:graphicFrameLocks noGrp="1"/>
          </p:cNvGraphicFramePr>
          <p:nvPr>
            <p:extLst>
              <p:ext uri="{D42A27DB-BD31-4B8C-83A1-F6EECF244321}">
                <p14:modId xmlns:p14="http://schemas.microsoft.com/office/powerpoint/2010/main" val="4073824268"/>
              </p:ext>
            </p:extLst>
          </p:nvPr>
        </p:nvGraphicFramePr>
        <p:xfrm>
          <a:off x="375068" y="-12466"/>
          <a:ext cx="8731531" cy="432000"/>
        </p:xfrm>
        <a:graphic>
          <a:graphicData uri="http://schemas.openxmlformats.org/drawingml/2006/table">
            <a:tbl>
              <a:tblPr firstRow="1" bandRow="1">
                <a:tableStyleId>{5C22544A-7EE6-4342-B048-85BDC9FD1C3A}</a:tableStyleId>
              </a:tblPr>
              <a:tblGrid>
                <a:gridCol w="2981378">
                  <a:extLst>
                    <a:ext uri="{9D8B030D-6E8A-4147-A177-3AD203B41FA5}">
                      <a16:colId xmlns:a16="http://schemas.microsoft.com/office/drawing/2014/main" val="20000"/>
                    </a:ext>
                  </a:extLst>
                </a:gridCol>
                <a:gridCol w="1541287">
                  <a:extLst>
                    <a:ext uri="{9D8B030D-6E8A-4147-A177-3AD203B41FA5}">
                      <a16:colId xmlns:a16="http://schemas.microsoft.com/office/drawing/2014/main" val="1678337219"/>
                    </a:ext>
                  </a:extLst>
                </a:gridCol>
                <a:gridCol w="3679290">
                  <a:extLst>
                    <a:ext uri="{9D8B030D-6E8A-4147-A177-3AD203B41FA5}">
                      <a16:colId xmlns:a16="http://schemas.microsoft.com/office/drawing/2014/main" val="3116882824"/>
                    </a:ext>
                  </a:extLst>
                </a:gridCol>
                <a:gridCol w="529576">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600" b="1" baseline="0" dirty="0">
                          <a:solidFill>
                            <a:schemeClr val="bg1"/>
                          </a:solidFill>
                          <a:latin typeface="BIZ UDPゴシック" panose="020B0400000000000000" pitchFamily="50" charset="-128"/>
                          <a:ea typeface="BIZ UDPゴシック" panose="020B0400000000000000" pitchFamily="50" charset="-128"/>
                        </a:rPr>
                        <a:t>点検商法</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6" name="図 5">
            <a:extLst>
              <a:ext uri="{FF2B5EF4-FFF2-40B4-BE49-F238E27FC236}">
                <a16:creationId xmlns:a16="http://schemas.microsoft.com/office/drawing/2014/main" id="{5F4A50FE-A5A1-04AC-677B-15408265C012}"/>
              </a:ext>
            </a:extLst>
          </p:cNvPr>
          <p:cNvPicPr>
            <a:picLocks noChangeAspect="1"/>
          </p:cNvPicPr>
          <p:nvPr/>
        </p:nvPicPr>
        <p:blipFill>
          <a:blip r:embed="rId3">
            <a:extLst>
              <a:ext uri="{28A0092B-C50C-407E-A947-70E740481C1C}">
                <a14:useLocalDpi xmlns:a14="http://schemas.microsoft.com/office/drawing/2010/main" val="0"/>
              </a:ext>
            </a:extLst>
          </a:blip>
          <a:srcRect l="9976" r="9976" b="9260"/>
          <a:stretch>
            <a:fillRect/>
          </a:stretch>
        </p:blipFill>
        <p:spPr>
          <a:xfrm>
            <a:off x="2630466" y="1521026"/>
            <a:ext cx="3883068" cy="2204332"/>
          </a:xfrm>
          <a:prstGeom prst="rect">
            <a:avLst/>
          </a:prstGeom>
        </p:spPr>
      </p:pic>
      <p:graphicFrame>
        <p:nvGraphicFramePr>
          <p:cNvPr id="7" name="表 6">
            <a:extLst>
              <a:ext uri="{FF2B5EF4-FFF2-40B4-BE49-F238E27FC236}">
                <a16:creationId xmlns:a16="http://schemas.microsoft.com/office/drawing/2014/main" id="{91A671F5-49CB-451C-AE64-AB2167442D6D}"/>
              </a:ext>
            </a:extLst>
          </p:cNvPr>
          <p:cNvGraphicFramePr>
            <a:graphicFrameLocks noGrp="1"/>
          </p:cNvGraphicFramePr>
          <p:nvPr>
            <p:extLst>
              <p:ext uri="{D42A27DB-BD31-4B8C-83A1-F6EECF244321}">
                <p14:modId xmlns:p14="http://schemas.microsoft.com/office/powerpoint/2010/main" val="243811958"/>
              </p:ext>
            </p:extLst>
          </p:nvPr>
        </p:nvGraphicFramePr>
        <p:xfrm>
          <a:off x="775023" y="4282198"/>
          <a:ext cx="2525693" cy="692391"/>
        </p:xfrm>
        <a:graphic>
          <a:graphicData uri="http://schemas.openxmlformats.org/drawingml/2006/table">
            <a:tbl>
              <a:tblPr firstRow="1" bandRow="1">
                <a:tableStyleId>{5940675A-B579-460E-94D1-54222C63F5DA}</a:tableStyleId>
              </a:tblPr>
              <a:tblGrid>
                <a:gridCol w="384408">
                  <a:extLst>
                    <a:ext uri="{9D8B030D-6E8A-4147-A177-3AD203B41FA5}">
                      <a16:colId xmlns:a16="http://schemas.microsoft.com/office/drawing/2014/main" val="2462096926"/>
                    </a:ext>
                  </a:extLst>
                </a:gridCol>
                <a:gridCol w="2141285">
                  <a:extLst>
                    <a:ext uri="{9D8B030D-6E8A-4147-A177-3AD203B41FA5}">
                      <a16:colId xmlns:a16="http://schemas.microsoft.com/office/drawing/2014/main" val="1480663480"/>
                    </a:ext>
                  </a:extLst>
                </a:gridCol>
              </a:tblGrid>
              <a:tr h="6923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000" b="1">
                          <a:solidFill>
                            <a:srgbClr val="155DAA"/>
                          </a:solidFill>
                        </a:rPr>
                        <a:t>Ⓐ</a:t>
                      </a:r>
                      <a:endParaRPr lang="en-US" altLang="ja-JP" sz="2000" b="1" dirty="0">
                        <a:solidFill>
                          <a:srgbClr val="155DAA"/>
                        </a:solidFill>
                        <a:latin typeface="+mn-ea"/>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b="1" spc="0">
                          <a:latin typeface="BIZ UDPGothic" panose="020B0400000000000000" pitchFamily="34" charset="-128"/>
                          <a:ea typeface="BIZ UDPGothic" panose="020B0400000000000000" pitchFamily="34" charset="-128"/>
                        </a:rPr>
                        <a:t>話を聞いてみる</a:t>
                      </a:r>
                      <a:endParaRPr lang="ja-JP" altLang="en-US" sz="1800" b="1" spc="0" dirty="0">
                        <a:latin typeface="BIZ UDPGothic" panose="020B0400000000000000" pitchFamily="34" charset="-128"/>
                        <a:ea typeface="BIZ UDPGothic" panose="020B0400000000000000" pitchFamily="34" charset="-128"/>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07850454"/>
                  </a:ext>
                </a:extLst>
              </a:tr>
            </a:tbl>
          </a:graphicData>
        </a:graphic>
      </p:graphicFrame>
      <p:graphicFrame>
        <p:nvGraphicFramePr>
          <p:cNvPr id="8" name="表 7">
            <a:extLst>
              <a:ext uri="{FF2B5EF4-FFF2-40B4-BE49-F238E27FC236}">
                <a16:creationId xmlns:a16="http://schemas.microsoft.com/office/drawing/2014/main" id="{13294FC0-F769-DD7E-6959-C060CEFCEF2B}"/>
              </a:ext>
            </a:extLst>
          </p:cNvPr>
          <p:cNvGraphicFramePr>
            <a:graphicFrameLocks noGrp="1"/>
          </p:cNvGraphicFramePr>
          <p:nvPr>
            <p:extLst>
              <p:ext uri="{D42A27DB-BD31-4B8C-83A1-F6EECF244321}">
                <p14:modId xmlns:p14="http://schemas.microsoft.com/office/powerpoint/2010/main" val="1539030283"/>
              </p:ext>
            </p:extLst>
          </p:nvPr>
        </p:nvGraphicFramePr>
        <p:xfrm>
          <a:off x="3253216" y="4282197"/>
          <a:ext cx="5119915" cy="692391"/>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2443526486"/>
                    </a:ext>
                  </a:extLst>
                </a:gridCol>
                <a:gridCol w="4205515">
                  <a:extLst>
                    <a:ext uri="{9D8B030D-6E8A-4147-A177-3AD203B41FA5}">
                      <a16:colId xmlns:a16="http://schemas.microsoft.com/office/drawing/2014/main" val="3939780294"/>
                    </a:ext>
                  </a:extLst>
                </a:gridCol>
              </a:tblGrid>
              <a:tr h="6923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600" b="1" dirty="0">
                          <a:solidFill>
                            <a:srgbClr val="FF9C00"/>
                          </a:solidFill>
                          <a:latin typeface="BIZ UDPGothic" panose="020B0400000000000000" pitchFamily="34" charset="-128"/>
                          <a:ea typeface="BIZ UDPGothic" panose="020B0400000000000000" pitchFamily="34" charset="-128"/>
                        </a:rPr>
                        <a:t>注意！</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tx1"/>
                          </a:solidFill>
                          <a:latin typeface="BIZ UDPGothic" panose="020B0400000000000000" pitchFamily="34" charset="-128"/>
                          <a:ea typeface="BIZ UDPGothic" panose="020B0400000000000000" pitchFamily="34" charset="-128"/>
                        </a:rPr>
                        <a:t>話を聞くと相手の勧誘トークに乗せられる</a:t>
                      </a:r>
                      <a:br>
                        <a:rPr kumimoji="1" lang="en-US" altLang="ja-JP" sz="1600" b="1" dirty="0">
                          <a:solidFill>
                            <a:schemeClr val="tx1"/>
                          </a:solidFill>
                          <a:latin typeface="BIZ UDPGothic" panose="020B0400000000000000" pitchFamily="34" charset="-128"/>
                          <a:ea typeface="BIZ UDPGothic" panose="020B0400000000000000" pitchFamily="34" charset="-128"/>
                        </a:rPr>
                      </a:br>
                      <a:r>
                        <a:rPr kumimoji="1" lang="ja-JP" altLang="en-US" sz="1600" b="1" dirty="0">
                          <a:solidFill>
                            <a:schemeClr val="tx1"/>
                          </a:solidFill>
                          <a:latin typeface="BIZ UDPGothic" panose="020B0400000000000000" pitchFamily="34" charset="-128"/>
                          <a:ea typeface="BIZ UDPGothic" panose="020B0400000000000000" pitchFamily="34" charset="-128"/>
                        </a:rPr>
                        <a:t>可能性もあります。</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07850454"/>
                  </a:ext>
                </a:extLst>
              </a:tr>
            </a:tbl>
          </a:graphicData>
        </a:graphic>
      </p:graphicFrame>
      <p:graphicFrame>
        <p:nvGraphicFramePr>
          <p:cNvPr id="9" name="表 8">
            <a:extLst>
              <a:ext uri="{FF2B5EF4-FFF2-40B4-BE49-F238E27FC236}">
                <a16:creationId xmlns:a16="http://schemas.microsoft.com/office/drawing/2014/main" id="{F82DC85B-A3CE-1BFF-E59F-BA8143FC067B}"/>
              </a:ext>
            </a:extLst>
          </p:cNvPr>
          <p:cNvGraphicFramePr>
            <a:graphicFrameLocks noGrp="1"/>
          </p:cNvGraphicFramePr>
          <p:nvPr>
            <p:extLst>
              <p:ext uri="{D42A27DB-BD31-4B8C-83A1-F6EECF244321}">
                <p14:modId xmlns:p14="http://schemas.microsoft.com/office/powerpoint/2010/main" val="2045039167"/>
              </p:ext>
            </p:extLst>
          </p:nvPr>
        </p:nvGraphicFramePr>
        <p:xfrm>
          <a:off x="3253216" y="5226635"/>
          <a:ext cx="5119915" cy="820780"/>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2443526486"/>
                    </a:ext>
                  </a:extLst>
                </a:gridCol>
                <a:gridCol w="4205515">
                  <a:extLst>
                    <a:ext uri="{9D8B030D-6E8A-4147-A177-3AD203B41FA5}">
                      <a16:colId xmlns:a16="http://schemas.microsoft.com/office/drawing/2014/main" val="3939780294"/>
                    </a:ext>
                  </a:extLst>
                </a:gridCol>
              </a:tblGrid>
              <a:tr h="8207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1" spc="-150" dirty="0">
                          <a:solidFill>
                            <a:srgbClr val="03ADEC"/>
                          </a:solidFill>
                          <a:latin typeface="BIZ UDPGothic" panose="020B0400000000000000" pitchFamily="34" charset="-128"/>
                          <a:ea typeface="BIZ UDPGothic" panose="020B0400000000000000" pitchFamily="34" charset="-128"/>
                        </a:rPr>
                        <a:t>Good</a:t>
                      </a:r>
                      <a:r>
                        <a:rPr lang="ja-JP" altLang="en-US" sz="1600" b="1" spc="-150" dirty="0">
                          <a:solidFill>
                            <a:srgbClr val="03ADEC"/>
                          </a:solidFill>
                          <a:latin typeface="BIZ UDPGothic" panose="020B0400000000000000" pitchFamily="34" charset="-128"/>
                          <a:ea typeface="BIZ UDPGothic" panose="020B0400000000000000" pitchFamily="34" charset="-128"/>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tx1"/>
                          </a:solidFill>
                          <a:latin typeface="BIZ UDPGothic" panose="020B0400000000000000" pitchFamily="34" charset="-128"/>
                          <a:ea typeface="BIZ UDPGothic" panose="020B0400000000000000" pitchFamily="34" charset="-128"/>
                        </a:rPr>
                        <a:t>見知らぬ業者で</a:t>
                      </a:r>
                      <a:r>
                        <a:rPr kumimoji="1" lang="ja-JP" altLang="en-US" sz="1600" b="1">
                          <a:solidFill>
                            <a:schemeClr val="tx1"/>
                          </a:solidFill>
                          <a:latin typeface="BIZ UDPGothic" panose="020B0400000000000000" pitchFamily="34" charset="-128"/>
                          <a:ea typeface="BIZ UDPGothic" panose="020B0400000000000000" pitchFamily="34" charset="-128"/>
                        </a:rPr>
                        <a:t>あれば、無視するのもよいでしょう。</a:t>
                      </a:r>
                      <a:endParaRPr kumimoji="1" lang="ja-JP" altLang="en-US" sz="1600" b="1" dirty="0">
                        <a:solidFill>
                          <a:schemeClr val="tx1"/>
                        </a:solidFill>
                        <a:latin typeface="BIZ UDPGothic" panose="020B0400000000000000" pitchFamily="34" charset="-128"/>
                        <a:ea typeface="BIZ UDPGothic" panose="020B0400000000000000" pitchFamily="34" charset="-128"/>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17971071"/>
                  </a:ext>
                </a:extLst>
              </a:tr>
            </a:tbl>
          </a:graphicData>
        </a:graphic>
      </p:graphicFrame>
      <p:graphicFrame>
        <p:nvGraphicFramePr>
          <p:cNvPr id="11" name="表 10">
            <a:extLst>
              <a:ext uri="{FF2B5EF4-FFF2-40B4-BE49-F238E27FC236}">
                <a16:creationId xmlns:a16="http://schemas.microsoft.com/office/drawing/2014/main" id="{5E434FAB-4FEA-1EA4-F2C6-0F7F6F731F2A}"/>
              </a:ext>
            </a:extLst>
          </p:cNvPr>
          <p:cNvGraphicFramePr>
            <a:graphicFrameLocks noGrp="1"/>
          </p:cNvGraphicFramePr>
          <p:nvPr>
            <p:extLst>
              <p:ext uri="{D42A27DB-BD31-4B8C-83A1-F6EECF244321}">
                <p14:modId xmlns:p14="http://schemas.microsoft.com/office/powerpoint/2010/main" val="1032929289"/>
              </p:ext>
            </p:extLst>
          </p:nvPr>
        </p:nvGraphicFramePr>
        <p:xfrm>
          <a:off x="775023" y="5221686"/>
          <a:ext cx="2478192" cy="822960"/>
        </p:xfrm>
        <a:graphic>
          <a:graphicData uri="http://schemas.openxmlformats.org/drawingml/2006/table">
            <a:tbl>
              <a:tblPr firstRow="1" bandRow="1">
                <a:tableStyleId>{5940675A-B579-460E-94D1-54222C63F5DA}</a:tableStyleId>
              </a:tblPr>
              <a:tblGrid>
                <a:gridCol w="384408">
                  <a:extLst>
                    <a:ext uri="{9D8B030D-6E8A-4147-A177-3AD203B41FA5}">
                      <a16:colId xmlns:a16="http://schemas.microsoft.com/office/drawing/2014/main" val="2462096926"/>
                    </a:ext>
                  </a:extLst>
                </a:gridCol>
                <a:gridCol w="2093784">
                  <a:extLst>
                    <a:ext uri="{9D8B030D-6E8A-4147-A177-3AD203B41FA5}">
                      <a16:colId xmlns:a16="http://schemas.microsoft.com/office/drawing/2014/main" val="1480663480"/>
                    </a:ext>
                  </a:extLst>
                </a:gridCol>
              </a:tblGrid>
              <a:tr h="822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000" b="1">
                          <a:solidFill>
                            <a:srgbClr val="155DAA"/>
                          </a:solidFill>
                        </a:rPr>
                        <a:t>Ⓑ</a:t>
                      </a:r>
                      <a:endParaRPr lang="en-US" altLang="ja-JP" sz="2000" b="1" dirty="0">
                        <a:solidFill>
                          <a:srgbClr val="155DAA"/>
                        </a:solidFill>
                        <a:latin typeface="+mn-ea"/>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b="1">
                          <a:latin typeface="BIZ UDPGothic" panose="020B0400000000000000" pitchFamily="34" charset="-128"/>
                          <a:ea typeface="BIZ UDPGothic" panose="020B0400000000000000" pitchFamily="34" charset="-128"/>
                        </a:rPr>
                        <a:t>話を聞かない</a:t>
                      </a:r>
                      <a:endParaRPr lang="ja-JP" altLang="en-US" sz="1800" b="1" dirty="0">
                        <a:latin typeface="BIZ UDPGothic" panose="020B0400000000000000" pitchFamily="34" charset="-128"/>
                        <a:ea typeface="BIZ UDPGothic" panose="020B0400000000000000" pitchFamily="34" charset="-128"/>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07850454"/>
                  </a:ext>
                </a:extLst>
              </a:tr>
            </a:tbl>
          </a:graphicData>
        </a:graphic>
      </p:graphicFrame>
    </p:spTree>
    <p:extLst>
      <p:ext uri="{BB962C8B-B14F-4D97-AF65-F5344CB8AC3E}">
        <p14:creationId xmlns:p14="http://schemas.microsoft.com/office/powerpoint/2010/main" val="253683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表 29">
            <a:extLst>
              <a:ext uri="{FF2B5EF4-FFF2-40B4-BE49-F238E27FC236}">
                <a16:creationId xmlns:a16="http://schemas.microsoft.com/office/drawing/2014/main" id="{6D67EA89-AF86-9621-6A04-DCC5320D45E8}"/>
              </a:ext>
            </a:extLst>
          </p:cNvPr>
          <p:cNvGraphicFramePr>
            <a:graphicFrameLocks noGrp="1"/>
          </p:cNvGraphicFramePr>
          <p:nvPr>
            <p:extLst>
              <p:ext uri="{D42A27DB-BD31-4B8C-83A1-F6EECF244321}">
                <p14:modId xmlns:p14="http://schemas.microsoft.com/office/powerpoint/2010/main" val="1528089636"/>
              </p:ext>
            </p:extLst>
          </p:nvPr>
        </p:nvGraphicFramePr>
        <p:xfrm>
          <a:off x="385954" y="-12466"/>
          <a:ext cx="8720645" cy="432000"/>
        </p:xfrm>
        <a:graphic>
          <a:graphicData uri="http://schemas.openxmlformats.org/drawingml/2006/table">
            <a:tbl>
              <a:tblPr firstRow="1" bandRow="1">
                <a:tableStyleId>{5C22544A-7EE6-4342-B048-85BDC9FD1C3A}</a:tableStyleId>
              </a:tblPr>
              <a:tblGrid>
                <a:gridCol w="2977661">
                  <a:extLst>
                    <a:ext uri="{9D8B030D-6E8A-4147-A177-3AD203B41FA5}">
                      <a16:colId xmlns:a16="http://schemas.microsoft.com/office/drawing/2014/main" val="20000"/>
                    </a:ext>
                  </a:extLst>
                </a:gridCol>
                <a:gridCol w="1539365">
                  <a:extLst>
                    <a:ext uri="{9D8B030D-6E8A-4147-A177-3AD203B41FA5}">
                      <a16:colId xmlns:a16="http://schemas.microsoft.com/office/drawing/2014/main" val="1678337219"/>
                    </a:ext>
                  </a:extLst>
                </a:gridCol>
                <a:gridCol w="3674703">
                  <a:extLst>
                    <a:ext uri="{9D8B030D-6E8A-4147-A177-3AD203B41FA5}">
                      <a16:colId xmlns:a16="http://schemas.microsoft.com/office/drawing/2014/main" val="3116882824"/>
                    </a:ext>
                  </a:extLst>
                </a:gridCol>
                <a:gridCol w="528916">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600" b="1" baseline="0" dirty="0">
                          <a:solidFill>
                            <a:schemeClr val="bg1"/>
                          </a:solidFill>
                          <a:latin typeface="BIZ UDPゴシック" panose="020B0400000000000000" pitchFamily="50" charset="-128"/>
                          <a:ea typeface="BIZ UDPゴシック" panose="020B0400000000000000" pitchFamily="50" charset="-128"/>
                        </a:rPr>
                        <a:t>点検商法</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テキスト ボックス 1">
            <a:extLst>
              <a:ext uri="{FF2B5EF4-FFF2-40B4-BE49-F238E27FC236}">
                <a16:creationId xmlns:a16="http://schemas.microsoft.com/office/drawing/2014/main" id="{12B9C721-7BB4-4880-8ABA-4C427219F903}"/>
              </a:ext>
            </a:extLst>
          </p:cNvPr>
          <p:cNvSpPr txBox="1"/>
          <p:nvPr/>
        </p:nvSpPr>
        <p:spPr>
          <a:xfrm>
            <a:off x="2096110" y="796517"/>
            <a:ext cx="6382883" cy="398177"/>
          </a:xfrm>
          <a:prstGeom prst="rect">
            <a:avLst/>
          </a:prstGeom>
          <a:noFill/>
        </p:spPr>
        <p:txBody>
          <a:bodyPr wrap="square" lIns="36000" tIns="36000" rIns="36000" bIns="36000" anchor="t" anchorCtr="0">
            <a:spAutoFit/>
          </a:bodyPr>
          <a:lstStyle/>
          <a:p>
            <a:pPr algn="just">
              <a:lnSpc>
                <a:spcPts val="3000"/>
              </a:lnSpc>
            </a:pPr>
            <a:r>
              <a:rPr lang="ja-JP" altLang="en-US" sz="2000" b="1">
                <a:latin typeface="BIZ UDPゴシック" panose="020B0400000000000000" pitchFamily="50" charset="-128"/>
                <a:ea typeface="BIZ UDPゴシック" panose="020B0400000000000000" pitchFamily="50" charset="-128"/>
              </a:rPr>
              <a:t>屋根の無料点検を勧められたとき、どうしましたか？</a:t>
            </a:r>
          </a:p>
        </p:txBody>
      </p:sp>
      <p:sp>
        <p:nvSpPr>
          <p:cNvPr id="3" name="四角形: 角を丸くする 34">
            <a:extLst>
              <a:ext uri="{FF2B5EF4-FFF2-40B4-BE49-F238E27FC236}">
                <a16:creationId xmlns:a16="http://schemas.microsoft.com/office/drawing/2014/main" id="{E3031EE3-719A-414E-28A0-3227D76C69F3}"/>
              </a:ext>
            </a:extLst>
          </p:cNvPr>
          <p:cNvSpPr/>
          <p:nvPr/>
        </p:nvSpPr>
        <p:spPr>
          <a:xfrm>
            <a:off x="375069" y="728803"/>
            <a:ext cx="1554092" cy="533606"/>
          </a:xfrm>
          <a:prstGeom prst="roundRect">
            <a:avLst>
              <a:gd name="adj" fmla="val 32616"/>
            </a:avLst>
          </a:prstGeom>
          <a:solidFill>
            <a:srgbClr val="155DAA"/>
          </a:solidFill>
          <a:ln w="571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a:solidFill>
                  <a:schemeClr val="bg1"/>
                </a:solidFill>
                <a:latin typeface="BIZ UDPゴシック" panose="020B0400000000000000" pitchFamily="50" charset="-128"/>
                <a:ea typeface="BIZ UDPゴシック" panose="020B0400000000000000" pitchFamily="50" charset="-128"/>
              </a:rPr>
              <a:t>選択場面 </a:t>
            </a:r>
            <a:r>
              <a:rPr lang="en-US" altLang="ja-JP" sz="1600" b="1" dirty="0">
                <a:solidFill>
                  <a:schemeClr val="bg1"/>
                </a:solidFill>
                <a:latin typeface="BIZ UDPゴシック" panose="020B0400000000000000" pitchFamily="50" charset="-128"/>
                <a:ea typeface="BIZ UDPゴシック" panose="020B0400000000000000" pitchFamily="50" charset="-128"/>
              </a:rPr>
              <a:t>②</a:t>
            </a:r>
            <a:endParaRPr lang="ja-JP" altLang="en-US" sz="1600" b="1">
              <a:solidFill>
                <a:schemeClr val="bg1"/>
              </a:solidFill>
              <a:latin typeface="BIZ UDPゴシック" panose="020B0400000000000000" pitchFamily="50" charset="-128"/>
              <a:ea typeface="BIZ UDPゴシック" panose="020B0400000000000000" pitchFamily="50" charset="-128"/>
            </a:endParaRPr>
          </a:p>
        </p:txBody>
      </p:sp>
      <p:pic>
        <p:nvPicPr>
          <p:cNvPr id="4" name="図 3">
            <a:extLst>
              <a:ext uri="{FF2B5EF4-FFF2-40B4-BE49-F238E27FC236}">
                <a16:creationId xmlns:a16="http://schemas.microsoft.com/office/drawing/2014/main" id="{2F54947F-38CB-2E9C-9C6A-D2F8E010CCC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35" b="9288"/>
          <a:stretch>
            <a:fillRect/>
          </a:stretch>
        </p:blipFill>
        <p:spPr>
          <a:xfrm>
            <a:off x="2630466" y="1521026"/>
            <a:ext cx="3883068" cy="2204332"/>
          </a:xfrm>
          <a:prstGeom prst="rect">
            <a:avLst/>
          </a:prstGeom>
        </p:spPr>
      </p:pic>
      <p:graphicFrame>
        <p:nvGraphicFramePr>
          <p:cNvPr id="9" name="表 8">
            <a:extLst>
              <a:ext uri="{FF2B5EF4-FFF2-40B4-BE49-F238E27FC236}">
                <a16:creationId xmlns:a16="http://schemas.microsoft.com/office/drawing/2014/main" id="{9BC01CCE-A36C-F244-F0D5-7E7BEF2BCBA8}"/>
              </a:ext>
            </a:extLst>
          </p:cNvPr>
          <p:cNvGraphicFramePr>
            <a:graphicFrameLocks noGrp="1"/>
          </p:cNvGraphicFramePr>
          <p:nvPr>
            <p:extLst>
              <p:ext uri="{D42A27DB-BD31-4B8C-83A1-F6EECF244321}">
                <p14:modId xmlns:p14="http://schemas.microsoft.com/office/powerpoint/2010/main" val="876797639"/>
              </p:ext>
            </p:extLst>
          </p:nvPr>
        </p:nvGraphicFramePr>
        <p:xfrm>
          <a:off x="775023" y="4282198"/>
          <a:ext cx="2525693" cy="692391"/>
        </p:xfrm>
        <a:graphic>
          <a:graphicData uri="http://schemas.openxmlformats.org/drawingml/2006/table">
            <a:tbl>
              <a:tblPr firstRow="1" bandRow="1">
                <a:tableStyleId>{5940675A-B579-460E-94D1-54222C63F5DA}</a:tableStyleId>
              </a:tblPr>
              <a:tblGrid>
                <a:gridCol w="384408">
                  <a:extLst>
                    <a:ext uri="{9D8B030D-6E8A-4147-A177-3AD203B41FA5}">
                      <a16:colId xmlns:a16="http://schemas.microsoft.com/office/drawing/2014/main" val="2462096926"/>
                    </a:ext>
                  </a:extLst>
                </a:gridCol>
                <a:gridCol w="2141285">
                  <a:extLst>
                    <a:ext uri="{9D8B030D-6E8A-4147-A177-3AD203B41FA5}">
                      <a16:colId xmlns:a16="http://schemas.microsoft.com/office/drawing/2014/main" val="1480663480"/>
                    </a:ext>
                  </a:extLst>
                </a:gridCol>
              </a:tblGrid>
              <a:tr h="6923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000" b="1">
                          <a:solidFill>
                            <a:srgbClr val="155DAA"/>
                          </a:solidFill>
                        </a:rPr>
                        <a:t>Ⓐ</a:t>
                      </a:r>
                      <a:endParaRPr lang="en-US" altLang="ja-JP" sz="2000" b="1" dirty="0">
                        <a:solidFill>
                          <a:srgbClr val="155DAA"/>
                        </a:solidFill>
                        <a:latin typeface="+mn-ea"/>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b="1" spc="0">
                          <a:latin typeface="BIZ UDPGothic" panose="020B0400000000000000" pitchFamily="34" charset="-128"/>
                          <a:ea typeface="BIZ UDPGothic" panose="020B0400000000000000" pitchFamily="34" charset="-128"/>
                        </a:rPr>
                        <a:t>無料であれば</a:t>
                      </a:r>
                      <a:endParaRPr lang="en-US" altLang="ja-JP" sz="1800" b="1" spc="0" dirty="0">
                        <a:latin typeface="BIZ UDPGothic" panose="020B0400000000000000" pitchFamily="34" charset="-128"/>
                        <a:ea typeface="BIZ UDPGothic" panose="020B04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b="1" spc="0">
                          <a:latin typeface="BIZ UDPGothic" panose="020B0400000000000000" pitchFamily="34" charset="-128"/>
                          <a:ea typeface="BIZ UDPGothic" panose="020B0400000000000000" pitchFamily="34" charset="-128"/>
                        </a:rPr>
                        <a:t>点検をお願いする</a:t>
                      </a:r>
                      <a:endParaRPr lang="ja-JP" altLang="en-US" sz="1800" b="1" spc="0" dirty="0">
                        <a:latin typeface="BIZ UDPGothic" panose="020B0400000000000000" pitchFamily="34" charset="-128"/>
                        <a:ea typeface="BIZ UDPGothic" panose="020B0400000000000000" pitchFamily="34" charset="-128"/>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07850454"/>
                  </a:ext>
                </a:extLst>
              </a:tr>
            </a:tbl>
          </a:graphicData>
        </a:graphic>
      </p:graphicFrame>
      <p:graphicFrame>
        <p:nvGraphicFramePr>
          <p:cNvPr id="10" name="表 9">
            <a:extLst>
              <a:ext uri="{FF2B5EF4-FFF2-40B4-BE49-F238E27FC236}">
                <a16:creationId xmlns:a16="http://schemas.microsoft.com/office/drawing/2014/main" id="{7ACE01E5-80C8-9EF2-06FC-187A4F75F58D}"/>
              </a:ext>
            </a:extLst>
          </p:cNvPr>
          <p:cNvGraphicFramePr>
            <a:graphicFrameLocks noGrp="1"/>
          </p:cNvGraphicFramePr>
          <p:nvPr>
            <p:extLst>
              <p:ext uri="{D42A27DB-BD31-4B8C-83A1-F6EECF244321}">
                <p14:modId xmlns:p14="http://schemas.microsoft.com/office/powerpoint/2010/main" val="3794295691"/>
              </p:ext>
            </p:extLst>
          </p:nvPr>
        </p:nvGraphicFramePr>
        <p:xfrm>
          <a:off x="3253216" y="4282197"/>
          <a:ext cx="5119915" cy="692391"/>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2443526486"/>
                    </a:ext>
                  </a:extLst>
                </a:gridCol>
                <a:gridCol w="4205515">
                  <a:extLst>
                    <a:ext uri="{9D8B030D-6E8A-4147-A177-3AD203B41FA5}">
                      <a16:colId xmlns:a16="http://schemas.microsoft.com/office/drawing/2014/main" val="3939780294"/>
                    </a:ext>
                  </a:extLst>
                </a:gridCol>
              </a:tblGrid>
              <a:tr h="6923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600" b="1">
                          <a:solidFill>
                            <a:srgbClr val="FF9C00"/>
                          </a:solidFill>
                          <a:latin typeface="BIZ UDPGothic" panose="020B0400000000000000" pitchFamily="34" charset="-128"/>
                          <a:ea typeface="BIZ UDPGothic" panose="020B0400000000000000" pitchFamily="34" charset="-128"/>
                        </a:rPr>
                        <a:t>注意！</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tx1"/>
                          </a:solidFill>
                          <a:latin typeface="BIZ UDPGothic" panose="020B0400000000000000" pitchFamily="34" charset="-128"/>
                          <a:ea typeface="BIZ UDPGothic" panose="020B0400000000000000" pitchFamily="34" charset="-128"/>
                        </a:rPr>
                        <a:t>無料点検だけでは済まないかもしれません。</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07850454"/>
                  </a:ext>
                </a:extLst>
              </a:tr>
            </a:tbl>
          </a:graphicData>
        </a:graphic>
      </p:graphicFrame>
      <p:graphicFrame>
        <p:nvGraphicFramePr>
          <p:cNvPr id="11" name="表 10">
            <a:extLst>
              <a:ext uri="{FF2B5EF4-FFF2-40B4-BE49-F238E27FC236}">
                <a16:creationId xmlns:a16="http://schemas.microsoft.com/office/drawing/2014/main" id="{BA3113CD-FD7D-4D0E-7469-11AA4FB10D87}"/>
              </a:ext>
            </a:extLst>
          </p:cNvPr>
          <p:cNvGraphicFramePr>
            <a:graphicFrameLocks noGrp="1"/>
          </p:cNvGraphicFramePr>
          <p:nvPr>
            <p:extLst>
              <p:ext uri="{D42A27DB-BD31-4B8C-83A1-F6EECF244321}">
                <p14:modId xmlns:p14="http://schemas.microsoft.com/office/powerpoint/2010/main" val="2081916130"/>
              </p:ext>
            </p:extLst>
          </p:nvPr>
        </p:nvGraphicFramePr>
        <p:xfrm>
          <a:off x="3253216" y="5226635"/>
          <a:ext cx="5119915" cy="820780"/>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2443526486"/>
                    </a:ext>
                  </a:extLst>
                </a:gridCol>
                <a:gridCol w="4205515">
                  <a:extLst>
                    <a:ext uri="{9D8B030D-6E8A-4147-A177-3AD203B41FA5}">
                      <a16:colId xmlns:a16="http://schemas.microsoft.com/office/drawing/2014/main" val="3939780294"/>
                    </a:ext>
                  </a:extLst>
                </a:gridCol>
              </a:tblGrid>
              <a:tr h="8207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1" spc="-150" dirty="0">
                          <a:solidFill>
                            <a:srgbClr val="03ADEC"/>
                          </a:solidFill>
                          <a:latin typeface="BIZ UDPGothic" panose="020B0400000000000000" pitchFamily="34" charset="-128"/>
                          <a:ea typeface="BIZ UDPGothic" panose="020B0400000000000000" pitchFamily="34" charset="-128"/>
                        </a:rPr>
                        <a:t>Good</a:t>
                      </a:r>
                      <a:r>
                        <a:rPr lang="ja-JP" altLang="en-US" sz="1600" b="1" spc="-150" dirty="0">
                          <a:solidFill>
                            <a:srgbClr val="03ADEC"/>
                          </a:solidFill>
                          <a:latin typeface="BIZ UDPGothic" panose="020B0400000000000000" pitchFamily="34" charset="-128"/>
                          <a:ea typeface="BIZ UDPGothic" panose="020B0400000000000000" pitchFamily="34" charset="-128"/>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tx1"/>
                          </a:solidFill>
                          <a:latin typeface="BIZ UDPGothic" panose="020B0400000000000000" pitchFamily="34" charset="-128"/>
                          <a:ea typeface="BIZ UDPGothic" panose="020B0400000000000000" pitchFamily="34" charset="-128"/>
                        </a:rPr>
                        <a:t>判断がつかない</a:t>
                      </a:r>
                      <a:r>
                        <a:rPr kumimoji="1" lang="ja-JP" altLang="en-US" sz="1600" b="1">
                          <a:solidFill>
                            <a:schemeClr val="tx1"/>
                          </a:solidFill>
                          <a:latin typeface="BIZ UDPGothic" panose="020B0400000000000000" pitchFamily="34" charset="-128"/>
                          <a:ea typeface="BIZ UDPGothic" panose="020B0400000000000000" pitchFamily="34" charset="-128"/>
                        </a:rPr>
                        <a:t>時でも即断</a:t>
                      </a:r>
                      <a:r>
                        <a:rPr kumimoji="1" lang="ja-JP" altLang="en-US" sz="1600" b="1" dirty="0">
                          <a:solidFill>
                            <a:schemeClr val="tx1"/>
                          </a:solidFill>
                          <a:latin typeface="BIZ UDPGothic" panose="020B0400000000000000" pitchFamily="34" charset="-128"/>
                          <a:ea typeface="BIZ UDPGothic" panose="020B0400000000000000" pitchFamily="34" charset="-128"/>
                        </a:rPr>
                        <a:t>は危険です。</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17971071"/>
                  </a:ext>
                </a:extLst>
              </a:tr>
            </a:tbl>
          </a:graphicData>
        </a:graphic>
      </p:graphicFrame>
      <p:graphicFrame>
        <p:nvGraphicFramePr>
          <p:cNvPr id="12" name="表 11">
            <a:extLst>
              <a:ext uri="{FF2B5EF4-FFF2-40B4-BE49-F238E27FC236}">
                <a16:creationId xmlns:a16="http://schemas.microsoft.com/office/drawing/2014/main" id="{F641AC33-0CAC-06F5-0120-13C7EBE6977D}"/>
              </a:ext>
            </a:extLst>
          </p:cNvPr>
          <p:cNvGraphicFramePr>
            <a:graphicFrameLocks noGrp="1"/>
          </p:cNvGraphicFramePr>
          <p:nvPr>
            <p:extLst>
              <p:ext uri="{D42A27DB-BD31-4B8C-83A1-F6EECF244321}">
                <p14:modId xmlns:p14="http://schemas.microsoft.com/office/powerpoint/2010/main" val="3071820486"/>
              </p:ext>
            </p:extLst>
          </p:nvPr>
        </p:nvGraphicFramePr>
        <p:xfrm>
          <a:off x="775023" y="5221686"/>
          <a:ext cx="2478192" cy="822960"/>
        </p:xfrm>
        <a:graphic>
          <a:graphicData uri="http://schemas.openxmlformats.org/drawingml/2006/table">
            <a:tbl>
              <a:tblPr firstRow="1" bandRow="1">
                <a:tableStyleId>{5940675A-B579-460E-94D1-54222C63F5DA}</a:tableStyleId>
              </a:tblPr>
              <a:tblGrid>
                <a:gridCol w="384408">
                  <a:extLst>
                    <a:ext uri="{9D8B030D-6E8A-4147-A177-3AD203B41FA5}">
                      <a16:colId xmlns:a16="http://schemas.microsoft.com/office/drawing/2014/main" val="2462096926"/>
                    </a:ext>
                  </a:extLst>
                </a:gridCol>
                <a:gridCol w="2093784">
                  <a:extLst>
                    <a:ext uri="{9D8B030D-6E8A-4147-A177-3AD203B41FA5}">
                      <a16:colId xmlns:a16="http://schemas.microsoft.com/office/drawing/2014/main" val="1480663480"/>
                    </a:ext>
                  </a:extLst>
                </a:gridCol>
              </a:tblGrid>
              <a:tr h="822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000" b="1">
                          <a:solidFill>
                            <a:srgbClr val="155DAA"/>
                          </a:solidFill>
                        </a:rPr>
                        <a:t>Ⓑ</a:t>
                      </a:r>
                      <a:endParaRPr lang="en-US" altLang="ja-JP" sz="2000" b="1" dirty="0">
                        <a:solidFill>
                          <a:srgbClr val="155DAA"/>
                        </a:solidFill>
                        <a:latin typeface="+mn-ea"/>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b="1">
                          <a:latin typeface="BIZ UDPGothic" panose="020B0400000000000000" pitchFamily="34" charset="-128"/>
                          <a:ea typeface="BIZ UDPGothic" panose="020B0400000000000000" pitchFamily="34" charset="-128"/>
                        </a:rPr>
                        <a:t>点検はしなくて</a:t>
                      </a:r>
                      <a:endParaRPr lang="en-US" altLang="ja-JP" sz="1800" b="1" dirty="0">
                        <a:latin typeface="BIZ UDPGothic" panose="020B0400000000000000" pitchFamily="34" charset="-128"/>
                        <a:ea typeface="BIZ UDPGothic" panose="020B04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b="1">
                          <a:latin typeface="BIZ UDPGothic" panose="020B0400000000000000" pitchFamily="34" charset="-128"/>
                          <a:ea typeface="BIZ UDPGothic" panose="020B0400000000000000" pitchFamily="34" charset="-128"/>
                        </a:rPr>
                        <a:t>よいと断る</a:t>
                      </a:r>
                      <a:endParaRPr lang="ja-JP" altLang="en-US" sz="1800" b="1" dirty="0">
                        <a:latin typeface="BIZ UDPGothic" panose="020B0400000000000000" pitchFamily="34" charset="-128"/>
                        <a:ea typeface="BIZ UDPGothic" panose="020B0400000000000000" pitchFamily="34" charset="-128"/>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07850454"/>
                  </a:ext>
                </a:extLst>
              </a:tr>
            </a:tbl>
          </a:graphicData>
        </a:graphic>
      </p:graphicFrame>
    </p:spTree>
    <p:extLst>
      <p:ext uri="{BB962C8B-B14F-4D97-AF65-F5344CB8AC3E}">
        <p14:creationId xmlns:p14="http://schemas.microsoft.com/office/powerpoint/2010/main" val="84683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表 29">
            <a:extLst>
              <a:ext uri="{FF2B5EF4-FFF2-40B4-BE49-F238E27FC236}">
                <a16:creationId xmlns:a16="http://schemas.microsoft.com/office/drawing/2014/main" id="{6D67EA89-AF86-9621-6A04-DCC5320D45E8}"/>
              </a:ext>
            </a:extLst>
          </p:cNvPr>
          <p:cNvGraphicFramePr>
            <a:graphicFrameLocks noGrp="1"/>
          </p:cNvGraphicFramePr>
          <p:nvPr>
            <p:extLst>
              <p:ext uri="{D42A27DB-BD31-4B8C-83A1-F6EECF244321}">
                <p14:modId xmlns:p14="http://schemas.microsoft.com/office/powerpoint/2010/main" val="2658651359"/>
              </p:ext>
            </p:extLst>
          </p:nvPr>
        </p:nvGraphicFramePr>
        <p:xfrm>
          <a:off x="385954" y="-12466"/>
          <a:ext cx="8720645" cy="432000"/>
        </p:xfrm>
        <a:graphic>
          <a:graphicData uri="http://schemas.openxmlformats.org/drawingml/2006/table">
            <a:tbl>
              <a:tblPr firstRow="1" bandRow="1">
                <a:tableStyleId>{5C22544A-7EE6-4342-B048-85BDC9FD1C3A}</a:tableStyleId>
              </a:tblPr>
              <a:tblGrid>
                <a:gridCol w="2977661">
                  <a:extLst>
                    <a:ext uri="{9D8B030D-6E8A-4147-A177-3AD203B41FA5}">
                      <a16:colId xmlns:a16="http://schemas.microsoft.com/office/drawing/2014/main" val="20000"/>
                    </a:ext>
                  </a:extLst>
                </a:gridCol>
                <a:gridCol w="1539365">
                  <a:extLst>
                    <a:ext uri="{9D8B030D-6E8A-4147-A177-3AD203B41FA5}">
                      <a16:colId xmlns:a16="http://schemas.microsoft.com/office/drawing/2014/main" val="1678337219"/>
                    </a:ext>
                  </a:extLst>
                </a:gridCol>
                <a:gridCol w="3674703">
                  <a:extLst>
                    <a:ext uri="{9D8B030D-6E8A-4147-A177-3AD203B41FA5}">
                      <a16:colId xmlns:a16="http://schemas.microsoft.com/office/drawing/2014/main" val="3116882824"/>
                    </a:ext>
                  </a:extLst>
                </a:gridCol>
                <a:gridCol w="528916">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600" b="1" baseline="0" dirty="0">
                          <a:solidFill>
                            <a:schemeClr val="bg1"/>
                          </a:solidFill>
                          <a:latin typeface="BIZ UDPゴシック" panose="020B0400000000000000" pitchFamily="50" charset="-128"/>
                          <a:ea typeface="BIZ UDPゴシック" panose="020B0400000000000000" pitchFamily="50" charset="-128"/>
                        </a:rPr>
                        <a:t>点検商法</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テキスト ボックス 1">
            <a:extLst>
              <a:ext uri="{FF2B5EF4-FFF2-40B4-BE49-F238E27FC236}">
                <a16:creationId xmlns:a16="http://schemas.microsoft.com/office/drawing/2014/main" id="{12B9C721-7BB4-4880-8ABA-4C427219F903}"/>
              </a:ext>
            </a:extLst>
          </p:cNvPr>
          <p:cNvSpPr txBox="1"/>
          <p:nvPr/>
        </p:nvSpPr>
        <p:spPr>
          <a:xfrm>
            <a:off x="2096110" y="796517"/>
            <a:ext cx="6382883" cy="398177"/>
          </a:xfrm>
          <a:prstGeom prst="rect">
            <a:avLst/>
          </a:prstGeom>
          <a:noFill/>
        </p:spPr>
        <p:txBody>
          <a:bodyPr wrap="square" lIns="36000" tIns="36000" rIns="36000" bIns="36000" anchor="t" anchorCtr="0">
            <a:spAutoFit/>
          </a:bodyPr>
          <a:lstStyle/>
          <a:p>
            <a:pPr algn="just">
              <a:lnSpc>
                <a:spcPts val="3000"/>
              </a:lnSpc>
            </a:pPr>
            <a:r>
              <a:rPr lang="ja-JP" altLang="en-US" sz="2000" b="1">
                <a:latin typeface="BIZ UDPゴシック" panose="020B0400000000000000" pitchFamily="50" charset="-128"/>
                <a:ea typeface="BIZ UDPゴシック" panose="020B0400000000000000" pitchFamily="50" charset="-128"/>
              </a:rPr>
              <a:t>屋根の補修が必要と言われたとき、どうしましたか？</a:t>
            </a:r>
          </a:p>
        </p:txBody>
      </p:sp>
      <p:sp>
        <p:nvSpPr>
          <p:cNvPr id="3" name="四角形: 角を丸くする 34">
            <a:extLst>
              <a:ext uri="{FF2B5EF4-FFF2-40B4-BE49-F238E27FC236}">
                <a16:creationId xmlns:a16="http://schemas.microsoft.com/office/drawing/2014/main" id="{E3031EE3-719A-414E-28A0-3227D76C69F3}"/>
              </a:ext>
            </a:extLst>
          </p:cNvPr>
          <p:cNvSpPr/>
          <p:nvPr/>
        </p:nvSpPr>
        <p:spPr>
          <a:xfrm>
            <a:off x="375069" y="728803"/>
            <a:ext cx="1554092" cy="533606"/>
          </a:xfrm>
          <a:prstGeom prst="roundRect">
            <a:avLst>
              <a:gd name="adj" fmla="val 32616"/>
            </a:avLst>
          </a:prstGeom>
          <a:solidFill>
            <a:srgbClr val="155DAA"/>
          </a:solidFill>
          <a:ln w="5715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b="1">
                <a:solidFill>
                  <a:schemeClr val="bg1"/>
                </a:solidFill>
                <a:latin typeface="BIZ UDPゴシック" panose="020B0400000000000000" pitchFamily="50" charset="-128"/>
                <a:ea typeface="BIZ UDPゴシック" panose="020B0400000000000000" pitchFamily="50" charset="-128"/>
              </a:rPr>
              <a:t>選択場面 </a:t>
            </a:r>
            <a:r>
              <a:rPr lang="en-US" altLang="ja-JP" sz="1600" b="1" dirty="0">
                <a:solidFill>
                  <a:schemeClr val="bg1"/>
                </a:solidFill>
                <a:latin typeface="BIZ UDPゴシック" panose="020B0400000000000000" pitchFamily="50" charset="-128"/>
                <a:ea typeface="BIZ UDPゴシック" panose="020B0400000000000000" pitchFamily="50" charset="-128"/>
              </a:rPr>
              <a:t>③</a:t>
            </a:r>
            <a:endParaRPr lang="ja-JP" altLang="en-US" sz="1600" b="1">
              <a:solidFill>
                <a:schemeClr val="bg1"/>
              </a:solidFill>
              <a:latin typeface="BIZ UDPゴシック" panose="020B0400000000000000" pitchFamily="50" charset="-128"/>
              <a:ea typeface="BIZ UDPゴシック" panose="020B0400000000000000" pitchFamily="50" charset="-128"/>
            </a:endParaRPr>
          </a:p>
        </p:txBody>
      </p:sp>
      <p:pic>
        <p:nvPicPr>
          <p:cNvPr id="4" name="図 3">
            <a:extLst>
              <a:ext uri="{FF2B5EF4-FFF2-40B4-BE49-F238E27FC236}">
                <a16:creationId xmlns:a16="http://schemas.microsoft.com/office/drawing/2014/main" id="{2F54947F-38CB-2E9C-9C6A-D2F8E010CCC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5135" r="5135" b="9260"/>
          <a:stretch>
            <a:fillRect/>
          </a:stretch>
        </p:blipFill>
        <p:spPr>
          <a:xfrm>
            <a:off x="2630466" y="1521026"/>
            <a:ext cx="3883068" cy="2204332"/>
          </a:xfrm>
          <a:prstGeom prst="rect">
            <a:avLst/>
          </a:prstGeom>
        </p:spPr>
      </p:pic>
      <p:graphicFrame>
        <p:nvGraphicFramePr>
          <p:cNvPr id="10" name="表 9">
            <a:extLst>
              <a:ext uri="{FF2B5EF4-FFF2-40B4-BE49-F238E27FC236}">
                <a16:creationId xmlns:a16="http://schemas.microsoft.com/office/drawing/2014/main" id="{6545E251-46EE-9EC2-E87A-A17A2E7FBC07}"/>
              </a:ext>
            </a:extLst>
          </p:cNvPr>
          <p:cNvGraphicFramePr>
            <a:graphicFrameLocks noGrp="1"/>
          </p:cNvGraphicFramePr>
          <p:nvPr>
            <p:extLst>
              <p:ext uri="{D42A27DB-BD31-4B8C-83A1-F6EECF244321}">
                <p14:modId xmlns:p14="http://schemas.microsoft.com/office/powerpoint/2010/main" val="1873022454"/>
              </p:ext>
            </p:extLst>
          </p:nvPr>
        </p:nvGraphicFramePr>
        <p:xfrm>
          <a:off x="775023" y="3883208"/>
          <a:ext cx="2525693" cy="692391"/>
        </p:xfrm>
        <a:graphic>
          <a:graphicData uri="http://schemas.openxmlformats.org/drawingml/2006/table">
            <a:tbl>
              <a:tblPr firstRow="1" bandRow="1">
                <a:tableStyleId>{5940675A-B579-460E-94D1-54222C63F5DA}</a:tableStyleId>
              </a:tblPr>
              <a:tblGrid>
                <a:gridCol w="384408">
                  <a:extLst>
                    <a:ext uri="{9D8B030D-6E8A-4147-A177-3AD203B41FA5}">
                      <a16:colId xmlns:a16="http://schemas.microsoft.com/office/drawing/2014/main" val="2462096926"/>
                    </a:ext>
                  </a:extLst>
                </a:gridCol>
                <a:gridCol w="2141285">
                  <a:extLst>
                    <a:ext uri="{9D8B030D-6E8A-4147-A177-3AD203B41FA5}">
                      <a16:colId xmlns:a16="http://schemas.microsoft.com/office/drawing/2014/main" val="1480663480"/>
                    </a:ext>
                  </a:extLst>
                </a:gridCol>
              </a:tblGrid>
              <a:tr h="6923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000" b="1">
                          <a:solidFill>
                            <a:srgbClr val="155DAA"/>
                          </a:solidFill>
                        </a:rPr>
                        <a:t>Ⓐ</a:t>
                      </a:r>
                      <a:endParaRPr lang="en-US" altLang="ja-JP" sz="2000" b="1" dirty="0">
                        <a:solidFill>
                          <a:srgbClr val="155DAA"/>
                        </a:solidFill>
                        <a:latin typeface="+mn-ea"/>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b="1">
                          <a:latin typeface="BIZ UDPGothic" panose="020B0400000000000000" pitchFamily="34" charset="-128"/>
                          <a:ea typeface="BIZ UDPGothic" panose="020B0400000000000000" pitchFamily="34" charset="-128"/>
                        </a:rPr>
                        <a:t>応急処置を</a:t>
                      </a:r>
                      <a:endParaRPr lang="en-US" altLang="ja-JP" sz="1800" b="1" dirty="0">
                        <a:latin typeface="BIZ UDPGothic" panose="020B0400000000000000" pitchFamily="34" charset="-128"/>
                        <a:ea typeface="BIZ UDPGothic" panose="020B04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b="1">
                          <a:latin typeface="BIZ UDPGothic" panose="020B0400000000000000" pitchFamily="34" charset="-128"/>
                          <a:ea typeface="BIZ UDPGothic" panose="020B0400000000000000" pitchFamily="34" charset="-128"/>
                        </a:rPr>
                        <a:t>してもらう</a:t>
                      </a:r>
                      <a:endParaRPr lang="ja-JP" altLang="en-US" sz="1800" b="1" dirty="0">
                        <a:latin typeface="BIZ UDPGothic" panose="020B0400000000000000" pitchFamily="34" charset="-128"/>
                        <a:ea typeface="BIZ UDPGothic" panose="020B0400000000000000" pitchFamily="34" charset="-128"/>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07850454"/>
                  </a:ext>
                </a:extLst>
              </a:tr>
            </a:tbl>
          </a:graphicData>
        </a:graphic>
      </p:graphicFrame>
      <p:graphicFrame>
        <p:nvGraphicFramePr>
          <p:cNvPr id="11" name="表 10">
            <a:extLst>
              <a:ext uri="{FF2B5EF4-FFF2-40B4-BE49-F238E27FC236}">
                <a16:creationId xmlns:a16="http://schemas.microsoft.com/office/drawing/2014/main" id="{62E29CC3-D8D1-6D0C-CD77-DA29752D95FB}"/>
              </a:ext>
            </a:extLst>
          </p:cNvPr>
          <p:cNvGraphicFramePr>
            <a:graphicFrameLocks noGrp="1"/>
          </p:cNvGraphicFramePr>
          <p:nvPr>
            <p:extLst>
              <p:ext uri="{D42A27DB-BD31-4B8C-83A1-F6EECF244321}">
                <p14:modId xmlns:p14="http://schemas.microsoft.com/office/powerpoint/2010/main" val="4080264229"/>
              </p:ext>
            </p:extLst>
          </p:nvPr>
        </p:nvGraphicFramePr>
        <p:xfrm>
          <a:off x="3149041" y="3883207"/>
          <a:ext cx="5242599" cy="692391"/>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2443526486"/>
                    </a:ext>
                  </a:extLst>
                </a:gridCol>
                <a:gridCol w="4328199">
                  <a:extLst>
                    <a:ext uri="{9D8B030D-6E8A-4147-A177-3AD203B41FA5}">
                      <a16:colId xmlns:a16="http://schemas.microsoft.com/office/drawing/2014/main" val="3939780294"/>
                    </a:ext>
                  </a:extLst>
                </a:gridCol>
              </a:tblGrid>
              <a:tr h="6923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600" b="1" spc="-150" dirty="0">
                          <a:solidFill>
                            <a:srgbClr val="FF9C00"/>
                          </a:solidFill>
                          <a:latin typeface="BIZ UDPGothic" panose="020B0400000000000000" pitchFamily="34" charset="-128"/>
                          <a:ea typeface="BIZ UDPGothic" panose="020B0400000000000000" pitchFamily="34" charset="-128"/>
                        </a:rPr>
                        <a:t>注意！</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a:solidFill>
                            <a:schemeClr val="tx1"/>
                          </a:solidFill>
                          <a:latin typeface="BIZ UDPGothic" panose="020B0400000000000000" pitchFamily="34" charset="-128"/>
                          <a:ea typeface="BIZ UDPGothic" panose="020B0400000000000000" pitchFamily="34" charset="-128"/>
                        </a:rPr>
                        <a:t>よく調べたら不要な作業だったり、後から想像以上の高額な請求をされることがあります。</a:t>
                      </a:r>
                      <a:endParaRPr kumimoji="1" lang="ja-JP" altLang="en-US" sz="1600" b="1" dirty="0">
                        <a:solidFill>
                          <a:schemeClr val="tx1"/>
                        </a:solidFill>
                        <a:latin typeface="BIZ UDPGothic" panose="020B0400000000000000" pitchFamily="34" charset="-128"/>
                        <a:ea typeface="BIZ UDPGothic" panose="020B0400000000000000" pitchFamily="34" charset="-128"/>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07850454"/>
                  </a:ext>
                </a:extLst>
              </a:tr>
            </a:tbl>
          </a:graphicData>
        </a:graphic>
      </p:graphicFrame>
      <p:graphicFrame>
        <p:nvGraphicFramePr>
          <p:cNvPr id="12" name="表 11">
            <a:extLst>
              <a:ext uri="{FF2B5EF4-FFF2-40B4-BE49-F238E27FC236}">
                <a16:creationId xmlns:a16="http://schemas.microsoft.com/office/drawing/2014/main" id="{F00350F8-2EF7-9E2C-F3E7-E7B0289CE3E0}"/>
              </a:ext>
            </a:extLst>
          </p:cNvPr>
          <p:cNvGraphicFramePr>
            <a:graphicFrameLocks noGrp="1"/>
          </p:cNvGraphicFramePr>
          <p:nvPr>
            <p:extLst>
              <p:ext uri="{D42A27DB-BD31-4B8C-83A1-F6EECF244321}">
                <p14:modId xmlns:p14="http://schemas.microsoft.com/office/powerpoint/2010/main" val="1647052763"/>
              </p:ext>
            </p:extLst>
          </p:nvPr>
        </p:nvGraphicFramePr>
        <p:xfrm>
          <a:off x="3149041" y="4743239"/>
          <a:ext cx="5369920" cy="820780"/>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2443526486"/>
                    </a:ext>
                  </a:extLst>
                </a:gridCol>
                <a:gridCol w="4455520">
                  <a:extLst>
                    <a:ext uri="{9D8B030D-6E8A-4147-A177-3AD203B41FA5}">
                      <a16:colId xmlns:a16="http://schemas.microsoft.com/office/drawing/2014/main" val="3939780294"/>
                    </a:ext>
                  </a:extLst>
                </a:gridCol>
              </a:tblGrid>
              <a:tr h="8207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600" b="1" spc="-150" dirty="0">
                          <a:solidFill>
                            <a:srgbClr val="FF9C00"/>
                          </a:solidFill>
                          <a:latin typeface="BIZ UDPGothic" panose="020B0400000000000000" pitchFamily="34" charset="-128"/>
                          <a:ea typeface="BIZ UDPGothic" panose="020B0400000000000000" pitchFamily="34" charset="-128"/>
                        </a:rPr>
                        <a:t>注意！</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tx1"/>
                          </a:solidFill>
                          <a:latin typeface="BIZ UDPGothic" panose="020B0400000000000000" pitchFamily="34" charset="-128"/>
                          <a:ea typeface="BIZ UDPGothic" panose="020B0400000000000000" pitchFamily="34" charset="-128"/>
                        </a:rPr>
                        <a:t>本当に工事が必要なのか、他の業者</a:t>
                      </a:r>
                      <a:r>
                        <a:rPr kumimoji="1" lang="ja-JP" altLang="en-US" sz="1600" b="1">
                          <a:solidFill>
                            <a:schemeClr val="tx1"/>
                          </a:solidFill>
                          <a:latin typeface="BIZ UDPGothic" panose="020B0400000000000000" pitchFamily="34" charset="-128"/>
                          <a:ea typeface="BIZ UDPGothic" panose="020B0400000000000000" pitchFamily="34" charset="-128"/>
                        </a:rPr>
                        <a:t>と比較する</a:t>
                      </a:r>
                      <a:r>
                        <a:rPr kumimoji="1" lang="ja-JP" altLang="en-US" sz="1600" b="1" dirty="0">
                          <a:solidFill>
                            <a:schemeClr val="tx1"/>
                          </a:solidFill>
                          <a:latin typeface="BIZ UDPGothic" panose="020B0400000000000000" pitchFamily="34" charset="-128"/>
                          <a:ea typeface="BIZ UDPGothic" panose="020B0400000000000000" pitchFamily="34" charset="-128"/>
                        </a:rPr>
                        <a:t>など慎重に判断しましょう。</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17971071"/>
                  </a:ext>
                </a:extLst>
              </a:tr>
            </a:tbl>
          </a:graphicData>
        </a:graphic>
      </p:graphicFrame>
      <p:graphicFrame>
        <p:nvGraphicFramePr>
          <p:cNvPr id="13" name="表 12">
            <a:extLst>
              <a:ext uri="{FF2B5EF4-FFF2-40B4-BE49-F238E27FC236}">
                <a16:creationId xmlns:a16="http://schemas.microsoft.com/office/drawing/2014/main" id="{3EB43D85-E575-307E-4469-9E9F11312C17}"/>
              </a:ext>
            </a:extLst>
          </p:cNvPr>
          <p:cNvGraphicFramePr>
            <a:graphicFrameLocks noGrp="1"/>
          </p:cNvGraphicFramePr>
          <p:nvPr>
            <p:extLst>
              <p:ext uri="{D42A27DB-BD31-4B8C-83A1-F6EECF244321}">
                <p14:modId xmlns:p14="http://schemas.microsoft.com/office/powerpoint/2010/main" val="2482356853"/>
              </p:ext>
            </p:extLst>
          </p:nvPr>
        </p:nvGraphicFramePr>
        <p:xfrm>
          <a:off x="3149041" y="5601090"/>
          <a:ext cx="5531966" cy="822960"/>
        </p:xfrm>
        <a:graphic>
          <a:graphicData uri="http://schemas.openxmlformats.org/drawingml/2006/table">
            <a:tbl>
              <a:tblPr firstRow="1" bandRow="1">
                <a:tableStyleId>{5940675A-B579-460E-94D1-54222C63F5DA}</a:tableStyleId>
              </a:tblPr>
              <a:tblGrid>
                <a:gridCol w="941777">
                  <a:extLst>
                    <a:ext uri="{9D8B030D-6E8A-4147-A177-3AD203B41FA5}">
                      <a16:colId xmlns:a16="http://schemas.microsoft.com/office/drawing/2014/main" val="2443526486"/>
                    </a:ext>
                  </a:extLst>
                </a:gridCol>
                <a:gridCol w="4590189">
                  <a:extLst>
                    <a:ext uri="{9D8B030D-6E8A-4147-A177-3AD203B41FA5}">
                      <a16:colId xmlns:a16="http://schemas.microsoft.com/office/drawing/2014/main" val="3939780294"/>
                    </a:ext>
                  </a:extLst>
                </a:gridCol>
              </a:tblGrid>
              <a:tr h="8207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1" spc="-150" dirty="0">
                          <a:solidFill>
                            <a:srgbClr val="03ADEC"/>
                          </a:solidFill>
                          <a:latin typeface="BIZ UDPGothic" panose="020B0400000000000000" pitchFamily="34" charset="-128"/>
                          <a:ea typeface="BIZ UDPGothic" panose="020B0400000000000000" pitchFamily="34" charset="-128"/>
                        </a:rPr>
                        <a:t>Good</a:t>
                      </a:r>
                      <a:r>
                        <a:rPr lang="ja-JP" altLang="en-US" sz="1600" b="1" spc="-150" dirty="0">
                          <a:solidFill>
                            <a:srgbClr val="03ADEC"/>
                          </a:solidFill>
                          <a:latin typeface="BIZ UDPGothic" panose="020B0400000000000000" pitchFamily="34" charset="-128"/>
                          <a:ea typeface="BIZ UDPGothic" panose="020B0400000000000000" pitchFamily="34" charset="-128"/>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kumimoji="1" lang="ja-JP" altLang="en-US" sz="1600" b="1">
                          <a:solidFill>
                            <a:schemeClr val="tx1"/>
                          </a:solidFill>
                          <a:latin typeface="BIZ UDPGothic" panose="020B0400000000000000" pitchFamily="34" charset="-128"/>
                          <a:ea typeface="BIZ UDPGothic" panose="020B0400000000000000" pitchFamily="34" charset="-128"/>
                        </a:rPr>
                        <a:t>不安を煽られて冷静</a:t>
                      </a:r>
                      <a:r>
                        <a:rPr kumimoji="1" lang="ja-JP" altLang="en-US" sz="1600" b="1" dirty="0">
                          <a:solidFill>
                            <a:schemeClr val="tx1"/>
                          </a:solidFill>
                          <a:latin typeface="BIZ UDPGothic" panose="020B0400000000000000" pitchFamily="34" charset="-128"/>
                          <a:ea typeface="BIZ UDPGothic" panose="020B0400000000000000" pitchFamily="34" charset="-128"/>
                        </a:rPr>
                        <a:t>な判断</a:t>
                      </a:r>
                      <a:r>
                        <a:rPr kumimoji="1" lang="ja-JP" altLang="en-US" sz="1600" b="1">
                          <a:solidFill>
                            <a:schemeClr val="tx1"/>
                          </a:solidFill>
                          <a:latin typeface="BIZ UDPGothic" panose="020B0400000000000000" pitchFamily="34" charset="-128"/>
                          <a:ea typeface="BIZ UDPGothic" panose="020B0400000000000000" pitchFamily="34" charset="-128"/>
                        </a:rPr>
                        <a:t>ができなくなります。家族、近所の人や信頼できそうな他の業者に</a:t>
                      </a:r>
                      <a:endParaRPr kumimoji="1" lang="en-US" altLang="ja-JP" sz="1600" b="1" dirty="0">
                        <a:solidFill>
                          <a:schemeClr val="tx1"/>
                        </a:solidFill>
                        <a:latin typeface="BIZ UDPGothic" panose="020B0400000000000000" pitchFamily="34" charset="-128"/>
                        <a:ea typeface="BIZ UDPGothic" panose="020B0400000000000000" pitchFamily="34" charset="-128"/>
                      </a:endParaRPr>
                    </a:p>
                    <a:p>
                      <a:r>
                        <a:rPr kumimoji="1" lang="ja-JP" altLang="en-US" sz="1600" b="1">
                          <a:solidFill>
                            <a:schemeClr val="tx1"/>
                          </a:solidFill>
                          <a:latin typeface="BIZ UDPGothic" panose="020B0400000000000000" pitchFamily="34" charset="-128"/>
                          <a:ea typeface="BIZ UDPGothic" panose="020B0400000000000000" pitchFamily="34" charset="-128"/>
                        </a:rPr>
                        <a:t>相談するのも良いでしょう</a:t>
                      </a:r>
                      <a:r>
                        <a:rPr kumimoji="1" lang="ja-JP" altLang="en-US" sz="1600" b="1" dirty="0">
                          <a:solidFill>
                            <a:schemeClr val="tx1"/>
                          </a:solidFill>
                          <a:latin typeface="BIZ UDPGothic" panose="020B0400000000000000" pitchFamily="34" charset="-128"/>
                          <a:ea typeface="BIZ UDPGothic" panose="020B0400000000000000" pitchFamily="34" charset="-128"/>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77574184"/>
                  </a:ext>
                </a:extLst>
              </a:tr>
            </a:tbl>
          </a:graphicData>
        </a:graphic>
      </p:graphicFrame>
      <p:graphicFrame>
        <p:nvGraphicFramePr>
          <p:cNvPr id="14" name="表 13">
            <a:extLst>
              <a:ext uri="{FF2B5EF4-FFF2-40B4-BE49-F238E27FC236}">
                <a16:creationId xmlns:a16="http://schemas.microsoft.com/office/drawing/2014/main" id="{032BA27A-0C1B-7F6C-5F65-0B6D8A77C2A2}"/>
              </a:ext>
            </a:extLst>
          </p:cNvPr>
          <p:cNvGraphicFramePr>
            <a:graphicFrameLocks noGrp="1"/>
          </p:cNvGraphicFramePr>
          <p:nvPr>
            <p:extLst>
              <p:ext uri="{D42A27DB-BD31-4B8C-83A1-F6EECF244321}">
                <p14:modId xmlns:p14="http://schemas.microsoft.com/office/powerpoint/2010/main" val="1381095334"/>
              </p:ext>
            </p:extLst>
          </p:nvPr>
        </p:nvGraphicFramePr>
        <p:xfrm>
          <a:off x="775023" y="4738290"/>
          <a:ext cx="2478192" cy="822960"/>
        </p:xfrm>
        <a:graphic>
          <a:graphicData uri="http://schemas.openxmlformats.org/drawingml/2006/table">
            <a:tbl>
              <a:tblPr firstRow="1" bandRow="1">
                <a:tableStyleId>{5940675A-B579-460E-94D1-54222C63F5DA}</a:tableStyleId>
              </a:tblPr>
              <a:tblGrid>
                <a:gridCol w="384408">
                  <a:extLst>
                    <a:ext uri="{9D8B030D-6E8A-4147-A177-3AD203B41FA5}">
                      <a16:colId xmlns:a16="http://schemas.microsoft.com/office/drawing/2014/main" val="2462096926"/>
                    </a:ext>
                  </a:extLst>
                </a:gridCol>
                <a:gridCol w="2093784">
                  <a:extLst>
                    <a:ext uri="{9D8B030D-6E8A-4147-A177-3AD203B41FA5}">
                      <a16:colId xmlns:a16="http://schemas.microsoft.com/office/drawing/2014/main" val="1480663480"/>
                    </a:ext>
                  </a:extLst>
                </a:gridCol>
              </a:tblGrid>
              <a:tr h="822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000" b="1">
                          <a:solidFill>
                            <a:srgbClr val="155DAA"/>
                          </a:solidFill>
                        </a:rPr>
                        <a:t>Ⓑ</a:t>
                      </a:r>
                      <a:endParaRPr lang="en-US" altLang="ja-JP" sz="2000" b="1" dirty="0">
                        <a:solidFill>
                          <a:srgbClr val="155DAA"/>
                        </a:solidFill>
                        <a:latin typeface="+mn-ea"/>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b="1">
                          <a:latin typeface="BIZ UDPGothic" panose="020B0400000000000000" pitchFamily="34" charset="-128"/>
                          <a:ea typeface="BIZ UDPGothic" panose="020B0400000000000000" pitchFamily="34" charset="-128"/>
                        </a:rPr>
                        <a:t>補修工事の</a:t>
                      </a:r>
                      <a:endParaRPr lang="en-US" altLang="ja-JP" sz="1800" b="1" dirty="0">
                        <a:latin typeface="BIZ UDPGothic" panose="020B0400000000000000" pitchFamily="34" charset="-128"/>
                        <a:ea typeface="BIZ UDPGothic" panose="020B04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b="1">
                          <a:latin typeface="BIZ UDPGothic" panose="020B0400000000000000" pitchFamily="34" charset="-128"/>
                          <a:ea typeface="BIZ UDPGothic" panose="020B0400000000000000" pitchFamily="34" charset="-128"/>
                        </a:rPr>
                        <a:t>申し込みをする</a:t>
                      </a:r>
                      <a:endParaRPr lang="ja-JP" altLang="en-US" sz="1800" b="1" dirty="0">
                        <a:latin typeface="BIZ UDPGothic" panose="020B0400000000000000" pitchFamily="34" charset="-128"/>
                        <a:ea typeface="BIZ UDPGothic" panose="020B0400000000000000" pitchFamily="34" charset="-128"/>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07850454"/>
                  </a:ext>
                </a:extLst>
              </a:tr>
            </a:tbl>
          </a:graphicData>
        </a:graphic>
      </p:graphicFrame>
      <p:graphicFrame>
        <p:nvGraphicFramePr>
          <p:cNvPr id="15" name="表 14">
            <a:extLst>
              <a:ext uri="{FF2B5EF4-FFF2-40B4-BE49-F238E27FC236}">
                <a16:creationId xmlns:a16="http://schemas.microsoft.com/office/drawing/2014/main" id="{CCC0EEE2-5D81-32F0-516A-54C034B40925}"/>
              </a:ext>
            </a:extLst>
          </p:cNvPr>
          <p:cNvGraphicFramePr>
            <a:graphicFrameLocks noGrp="1"/>
          </p:cNvGraphicFramePr>
          <p:nvPr>
            <p:extLst>
              <p:ext uri="{D42A27DB-BD31-4B8C-83A1-F6EECF244321}">
                <p14:modId xmlns:p14="http://schemas.microsoft.com/office/powerpoint/2010/main" val="2826700073"/>
              </p:ext>
            </p:extLst>
          </p:nvPr>
        </p:nvGraphicFramePr>
        <p:xfrm>
          <a:off x="775023" y="5594633"/>
          <a:ext cx="2525693" cy="829417"/>
        </p:xfrm>
        <a:graphic>
          <a:graphicData uri="http://schemas.openxmlformats.org/drawingml/2006/table">
            <a:tbl>
              <a:tblPr firstRow="1" bandRow="1">
                <a:tableStyleId>{5940675A-B579-460E-94D1-54222C63F5DA}</a:tableStyleId>
              </a:tblPr>
              <a:tblGrid>
                <a:gridCol w="384408">
                  <a:extLst>
                    <a:ext uri="{9D8B030D-6E8A-4147-A177-3AD203B41FA5}">
                      <a16:colId xmlns:a16="http://schemas.microsoft.com/office/drawing/2014/main" val="2462096926"/>
                    </a:ext>
                  </a:extLst>
                </a:gridCol>
                <a:gridCol w="2141285">
                  <a:extLst>
                    <a:ext uri="{9D8B030D-6E8A-4147-A177-3AD203B41FA5}">
                      <a16:colId xmlns:a16="http://schemas.microsoft.com/office/drawing/2014/main" val="1480663480"/>
                    </a:ext>
                  </a:extLst>
                </a:gridCol>
              </a:tblGrid>
              <a:tr h="829417">
                <a:tc>
                  <a:txBody>
                    <a:bodyPr/>
                    <a:lstStyle/>
                    <a:p>
                      <a:pPr algn="ctr"/>
                      <a:r>
                        <a:rPr kumimoji="1" lang="ja-JP" altLang="en-US" sz="2000" b="1">
                          <a:solidFill>
                            <a:srgbClr val="155DAA"/>
                          </a:solidFill>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kumimoji="1" lang="ja-JP" altLang="en-US" sz="1800" b="1" spc="0">
                          <a:latin typeface="BIZ UDPGothic" panose="020B0400000000000000" pitchFamily="34" charset="-128"/>
                          <a:ea typeface="BIZ UDPGothic" panose="020B0400000000000000" pitchFamily="34" charset="-128"/>
                        </a:rPr>
                        <a:t>誰かに相談して</a:t>
                      </a:r>
                      <a:br>
                        <a:rPr kumimoji="1" lang="en-US" altLang="ja-JP" sz="1800" b="1" spc="0" dirty="0">
                          <a:latin typeface="BIZ UDPGothic" panose="020B0400000000000000" pitchFamily="34" charset="-128"/>
                          <a:ea typeface="BIZ UDPGothic" panose="020B0400000000000000" pitchFamily="34" charset="-128"/>
                        </a:rPr>
                      </a:br>
                      <a:r>
                        <a:rPr kumimoji="1" lang="ja-JP" altLang="en-US" sz="1800" b="1" spc="0">
                          <a:latin typeface="BIZ UDPGothic" panose="020B0400000000000000" pitchFamily="34" charset="-128"/>
                          <a:ea typeface="BIZ UDPGothic" panose="020B0400000000000000" pitchFamily="34" charset="-128"/>
                        </a:rPr>
                        <a:t>検討すると伝える</a:t>
                      </a:r>
                      <a:endParaRPr kumimoji="1" lang="ja-JP" altLang="en-US" sz="1800" b="1" spc="0" dirty="0">
                        <a:latin typeface="BIZ UDPGothic" panose="020B0400000000000000" pitchFamily="34" charset="-128"/>
                        <a:ea typeface="BIZ UDPGothic" panose="020B0400000000000000" pitchFamily="34" charset="-128"/>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07850454"/>
                  </a:ext>
                </a:extLst>
              </a:tr>
            </a:tbl>
          </a:graphicData>
        </a:graphic>
      </p:graphicFrame>
    </p:spTree>
    <p:extLst>
      <p:ext uri="{BB962C8B-B14F-4D97-AF65-F5344CB8AC3E}">
        <p14:creationId xmlns:p14="http://schemas.microsoft.com/office/powerpoint/2010/main" val="173695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a:extLst>
              <a:ext uri="{FF2B5EF4-FFF2-40B4-BE49-F238E27FC236}">
                <a16:creationId xmlns:a16="http://schemas.microsoft.com/office/drawing/2014/main" id="{B9A3D1D2-1556-5ED8-1944-BD9E2B7FB7FC}"/>
              </a:ext>
            </a:extLst>
          </p:cNvPr>
          <p:cNvGraphicFramePr>
            <a:graphicFrameLocks noGrp="1"/>
          </p:cNvGraphicFramePr>
          <p:nvPr>
            <p:extLst>
              <p:ext uri="{D42A27DB-BD31-4B8C-83A1-F6EECF244321}">
                <p14:modId xmlns:p14="http://schemas.microsoft.com/office/powerpoint/2010/main" val="2922382703"/>
              </p:ext>
            </p:extLst>
          </p:nvPr>
        </p:nvGraphicFramePr>
        <p:xfrm>
          <a:off x="368302" y="2678260"/>
          <a:ext cx="8388000" cy="432000"/>
        </p:xfrm>
        <a:graphic>
          <a:graphicData uri="http://schemas.openxmlformats.org/drawingml/2006/table">
            <a:tbl>
              <a:tblPr firstRow="1" bandRow="1"/>
              <a:tblGrid>
                <a:gridCol w="396000">
                  <a:extLst>
                    <a:ext uri="{9D8B030D-6E8A-4147-A177-3AD203B41FA5}">
                      <a16:colId xmlns:a16="http://schemas.microsoft.com/office/drawing/2014/main" val="20000"/>
                    </a:ext>
                  </a:extLst>
                </a:gridCol>
                <a:gridCol w="7992000">
                  <a:extLst>
                    <a:ext uri="{9D8B030D-6E8A-4147-A177-3AD203B41FA5}">
                      <a16:colId xmlns:a16="http://schemas.microsoft.com/office/drawing/2014/main" val="20001"/>
                    </a:ext>
                  </a:extLst>
                </a:gridCol>
              </a:tblGrid>
              <a:tr h="432000">
                <a:tc>
                  <a:txBody>
                    <a:bodyPr/>
                    <a:lstStyle/>
                    <a:p>
                      <a:pPr algn="ctr">
                        <a:lnSpc>
                          <a:spcPts val="3000"/>
                        </a:lnSpc>
                      </a:pPr>
                      <a:r>
                        <a:rPr kumimoji="1" lang="ja-JP" altLang="en-US" sz="2000" b="0" dirty="0">
                          <a:solidFill>
                            <a:schemeClr val="bg1"/>
                          </a:solidFill>
                          <a:latin typeface="ＭＳ Ｐゴシック" panose="020B0600070205080204" pitchFamily="50" charset="-128"/>
                          <a:ea typeface="ＭＳ Ｐゴシック" panose="020B0600070205080204" pitchFamily="50" charset="-128"/>
                        </a:rPr>
                        <a:t>➋</a:t>
                      </a:r>
                    </a:p>
                  </a:txBody>
                  <a:tcPr marL="36000" marR="0" marT="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55DAA"/>
                    </a:solidFill>
                  </a:tcPr>
                </a:tc>
                <a:tc>
                  <a:txBody>
                    <a:bodyPr/>
                    <a:lstStyle/>
                    <a:p>
                      <a:pPr algn="just">
                        <a:lnSpc>
                          <a:spcPts val="3000"/>
                        </a:lnSpc>
                      </a:pPr>
                      <a:r>
                        <a:rPr kumimoji="1" lang="ja-JP" altLang="en-US" sz="1600" b="1" u="none" dirty="0">
                          <a:solidFill>
                            <a:schemeClr val="bg1"/>
                          </a:solidFill>
                          <a:latin typeface="BIZ UDPゴシック" panose="020B0400000000000000" pitchFamily="50" charset="-128"/>
                          <a:ea typeface="BIZ UDPゴシック" panose="020B0400000000000000" pitchFamily="50" charset="-128"/>
                          <a:cs typeface="メイリオ" panose="020B0604030504040204" pitchFamily="50" charset="-128"/>
                        </a:rPr>
                        <a:t>不安をあおられても、</a:t>
                      </a:r>
                      <a:r>
                        <a:rPr kumimoji="1" lang="ja-JP" altLang="en-US" sz="1600" b="1" u="sng" dirty="0">
                          <a:solidFill>
                            <a:srgbClr val="FFFF00"/>
                          </a:solidFill>
                          <a:latin typeface="BIZ UDPゴシック" panose="020B0400000000000000" pitchFamily="50" charset="-128"/>
                          <a:ea typeface="BIZ UDPゴシック" panose="020B0400000000000000" pitchFamily="50" charset="-128"/>
                          <a:cs typeface="メイリオ" panose="020B0604030504040204" pitchFamily="50" charset="-128"/>
                        </a:rPr>
                        <a:t>その場ですぐに契約しない</a:t>
                      </a:r>
                    </a:p>
                  </a:txBody>
                  <a:tcPr marL="108000" marR="0" marT="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55DAA"/>
                    </a:solidFill>
                  </a:tcPr>
                </a:tc>
                <a:extLst>
                  <a:ext uri="{0D108BD9-81ED-4DB2-BD59-A6C34878D82A}">
                    <a16:rowId xmlns:a16="http://schemas.microsoft.com/office/drawing/2014/main" val="10000"/>
                  </a:ext>
                </a:extLst>
              </a:tr>
            </a:tbl>
          </a:graphicData>
        </a:graphic>
      </p:graphicFrame>
      <p:sp>
        <p:nvSpPr>
          <p:cNvPr id="9" name="テキスト ボックス 8">
            <a:extLst>
              <a:ext uri="{FF2B5EF4-FFF2-40B4-BE49-F238E27FC236}">
                <a16:creationId xmlns:a16="http://schemas.microsoft.com/office/drawing/2014/main" id="{13FC1C16-A0A8-880C-AD68-2677C046DAC9}"/>
              </a:ext>
            </a:extLst>
          </p:cNvPr>
          <p:cNvSpPr txBox="1"/>
          <p:nvPr/>
        </p:nvSpPr>
        <p:spPr>
          <a:xfrm>
            <a:off x="1701800" y="724787"/>
            <a:ext cx="5740400" cy="361637"/>
          </a:xfrm>
          <a:prstGeom prst="rect">
            <a:avLst/>
          </a:prstGeom>
          <a:noFill/>
        </p:spPr>
        <p:txBody>
          <a:bodyPr wrap="square">
            <a:spAutoFit/>
          </a:bodyPr>
          <a:lstStyle/>
          <a:p>
            <a:pPr algn="ctr">
              <a:lnSpc>
                <a:spcPts val="2100"/>
              </a:lnSpc>
            </a:pPr>
            <a:r>
              <a:rPr lang="ja-JP" altLang="en-US" sz="2400" b="1" spc="300" dirty="0">
                <a:solidFill>
                  <a:srgbClr val="155DAA"/>
                </a:solidFill>
                <a:latin typeface="BIZ UDPゴシック" panose="020B0400000000000000" pitchFamily="50" charset="-128"/>
                <a:ea typeface="BIZ UDPゴシック" panose="020B0400000000000000" pitchFamily="50" charset="-128"/>
              </a:rPr>
              <a:t>アドバイス</a:t>
            </a:r>
          </a:p>
        </p:txBody>
      </p:sp>
      <p:graphicFrame>
        <p:nvGraphicFramePr>
          <p:cNvPr id="10" name="表 9">
            <a:extLst>
              <a:ext uri="{FF2B5EF4-FFF2-40B4-BE49-F238E27FC236}">
                <a16:creationId xmlns:a16="http://schemas.microsoft.com/office/drawing/2014/main" id="{02EB43C0-C1D3-1CBB-0179-D762175CBBDA}"/>
              </a:ext>
            </a:extLst>
          </p:cNvPr>
          <p:cNvGraphicFramePr>
            <a:graphicFrameLocks noGrp="1"/>
          </p:cNvGraphicFramePr>
          <p:nvPr>
            <p:extLst>
              <p:ext uri="{D42A27DB-BD31-4B8C-83A1-F6EECF244321}">
                <p14:modId xmlns:p14="http://schemas.microsoft.com/office/powerpoint/2010/main" val="2513988817"/>
              </p:ext>
            </p:extLst>
          </p:nvPr>
        </p:nvGraphicFramePr>
        <p:xfrm>
          <a:off x="381002" y="-12466"/>
          <a:ext cx="8725599" cy="432000"/>
        </p:xfrm>
        <a:graphic>
          <a:graphicData uri="http://schemas.openxmlformats.org/drawingml/2006/table">
            <a:tbl>
              <a:tblPr firstRow="1" bandRow="1">
                <a:tableStyleId>{5C22544A-7EE6-4342-B048-85BDC9FD1C3A}</a:tableStyleId>
              </a:tblPr>
              <a:tblGrid>
                <a:gridCol w="2979353">
                  <a:extLst>
                    <a:ext uri="{9D8B030D-6E8A-4147-A177-3AD203B41FA5}">
                      <a16:colId xmlns:a16="http://schemas.microsoft.com/office/drawing/2014/main" val="20000"/>
                    </a:ext>
                  </a:extLst>
                </a:gridCol>
                <a:gridCol w="1058806">
                  <a:extLst>
                    <a:ext uri="{9D8B030D-6E8A-4147-A177-3AD203B41FA5}">
                      <a16:colId xmlns:a16="http://schemas.microsoft.com/office/drawing/2014/main" val="1678337219"/>
                    </a:ext>
                  </a:extLst>
                </a:gridCol>
                <a:gridCol w="4158224">
                  <a:extLst>
                    <a:ext uri="{9D8B030D-6E8A-4147-A177-3AD203B41FA5}">
                      <a16:colId xmlns:a16="http://schemas.microsoft.com/office/drawing/2014/main" val="3116882824"/>
                    </a:ext>
                  </a:extLst>
                </a:gridCol>
                <a:gridCol w="529216">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600" b="1" baseline="0" dirty="0">
                          <a:solidFill>
                            <a:schemeClr val="bg1"/>
                          </a:solidFill>
                          <a:latin typeface="BIZ UDPゴシック" panose="020B0400000000000000" pitchFamily="50" charset="-128"/>
                          <a:ea typeface="BIZ UDPゴシック" panose="020B0400000000000000" pitchFamily="50" charset="-128"/>
                        </a:rPr>
                        <a:t>点検商法</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1" lang="ja-JP" altLang="en-US" sz="900" b="1" baseline="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7" name="テキスト ボックス 6">
            <a:extLst>
              <a:ext uri="{FF2B5EF4-FFF2-40B4-BE49-F238E27FC236}">
                <a16:creationId xmlns:a16="http://schemas.microsoft.com/office/drawing/2014/main" id="{B9928D7C-0D20-B6C2-295D-4989F3F7FB94}"/>
              </a:ext>
            </a:extLst>
          </p:cNvPr>
          <p:cNvSpPr txBox="1"/>
          <p:nvPr/>
        </p:nvSpPr>
        <p:spPr>
          <a:xfrm>
            <a:off x="368302" y="1666690"/>
            <a:ext cx="8369296" cy="840217"/>
          </a:xfrm>
          <a:prstGeom prst="rect">
            <a:avLst/>
          </a:prstGeom>
          <a:noFill/>
        </p:spPr>
        <p:txBody>
          <a:bodyPr wrap="square" lIns="0" tIns="108000" rIns="0" bIns="0" anchor="t" anchorCtr="0">
            <a:spAutoFit/>
          </a:bodyPr>
          <a:lstStyle/>
          <a:p>
            <a:pPr indent="180000">
              <a:lnSpc>
                <a:spcPts val="2000"/>
              </a:lnSpc>
            </a:pPr>
            <a:r>
              <a:rPr lang="ja-JP" altLang="en-US" sz="1400" dirty="0">
                <a:latin typeface="BIZ UDPゴシック" panose="020B0400000000000000" pitchFamily="50" charset="-128"/>
                <a:ea typeface="BIZ UDPゴシック" panose="020B0400000000000000" pitchFamily="50" charset="-128"/>
              </a:rPr>
              <a:t>突然訪問してきた業者に点検をさせると、業者の勧誘トークに乗せられ、断りづらくなります。毅然とした態度で「不要です」と断ることが大切です。</a:t>
            </a:r>
            <a:r>
              <a:rPr lang="ja-JP" altLang="en-US" sz="1400" kern="800" spc="50" dirty="0">
                <a:latin typeface="BIZ UDPゴシック" panose="020B0400000000000000" pitchFamily="50" charset="-128"/>
                <a:ea typeface="BIZ UDPゴシック" panose="020B0400000000000000" pitchFamily="50" charset="-128"/>
              </a:rPr>
              <a:t>断ることが難しかったり、一人では判断できなかったりする場合には、「家族に相談する」と伝えましょう。</a:t>
            </a:r>
            <a:endParaRPr lang="ja-JP" altLang="en-US" sz="1400" dirty="0">
              <a:latin typeface="BIZ UDPゴシック" panose="020B0400000000000000" pitchFamily="50" charset="-128"/>
              <a:ea typeface="BIZ UDPゴシック" panose="020B0400000000000000" pitchFamily="50" charset="-128"/>
            </a:endParaRPr>
          </a:p>
        </p:txBody>
      </p:sp>
      <p:graphicFrame>
        <p:nvGraphicFramePr>
          <p:cNvPr id="8" name="表 7">
            <a:extLst>
              <a:ext uri="{FF2B5EF4-FFF2-40B4-BE49-F238E27FC236}">
                <a16:creationId xmlns:a16="http://schemas.microsoft.com/office/drawing/2014/main" id="{E2DB0A2F-7D3E-26E9-4E07-9EE00F7BF912}"/>
              </a:ext>
            </a:extLst>
          </p:cNvPr>
          <p:cNvGraphicFramePr>
            <a:graphicFrameLocks noGrp="1"/>
          </p:cNvGraphicFramePr>
          <p:nvPr>
            <p:extLst>
              <p:ext uri="{D42A27DB-BD31-4B8C-83A1-F6EECF244321}">
                <p14:modId xmlns:p14="http://schemas.microsoft.com/office/powerpoint/2010/main" val="219717925"/>
              </p:ext>
            </p:extLst>
          </p:nvPr>
        </p:nvGraphicFramePr>
        <p:xfrm>
          <a:off x="355602" y="1277731"/>
          <a:ext cx="8388000" cy="432000"/>
        </p:xfrm>
        <a:graphic>
          <a:graphicData uri="http://schemas.openxmlformats.org/drawingml/2006/table">
            <a:tbl>
              <a:tblPr firstRow="1" bandRow="1"/>
              <a:tblGrid>
                <a:gridCol w="396000">
                  <a:extLst>
                    <a:ext uri="{9D8B030D-6E8A-4147-A177-3AD203B41FA5}">
                      <a16:colId xmlns:a16="http://schemas.microsoft.com/office/drawing/2014/main" val="20000"/>
                    </a:ext>
                  </a:extLst>
                </a:gridCol>
                <a:gridCol w="7992000">
                  <a:extLst>
                    <a:ext uri="{9D8B030D-6E8A-4147-A177-3AD203B41FA5}">
                      <a16:colId xmlns:a16="http://schemas.microsoft.com/office/drawing/2014/main" val="20001"/>
                    </a:ext>
                  </a:extLst>
                </a:gridCol>
              </a:tblGrid>
              <a:tr h="432000">
                <a:tc>
                  <a:txBody>
                    <a:bodyPr/>
                    <a:lstStyle/>
                    <a:p>
                      <a:pPr algn="ctr">
                        <a:lnSpc>
                          <a:spcPts val="3000"/>
                        </a:lnSpc>
                      </a:pPr>
                      <a:r>
                        <a:rPr kumimoji="1" lang="ja-JP" altLang="en-US" sz="2000" b="0" dirty="0">
                          <a:solidFill>
                            <a:schemeClr val="bg1"/>
                          </a:solidFill>
                          <a:latin typeface="ＭＳ Ｐゴシック" panose="020B0600070205080204" pitchFamily="50" charset="-128"/>
                          <a:ea typeface="ＭＳ Ｐゴシック" panose="020B0600070205080204" pitchFamily="50" charset="-128"/>
                        </a:rPr>
                        <a:t>➊</a:t>
                      </a:r>
                    </a:p>
                  </a:txBody>
                  <a:tcPr marL="36000" marR="0" marT="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55DAA"/>
                    </a:solidFill>
                  </a:tcPr>
                </a:tc>
                <a:tc>
                  <a:txBody>
                    <a:bodyPr/>
                    <a:lstStyle/>
                    <a:p>
                      <a:pPr algn="just">
                        <a:lnSpc>
                          <a:spcPts val="3000"/>
                        </a:lnSpc>
                      </a:pPr>
                      <a:r>
                        <a:rPr kumimoji="1" lang="ja-JP" altLang="en-US" sz="1600" b="1" u="none" dirty="0">
                          <a:solidFill>
                            <a:schemeClr val="bg1"/>
                          </a:solidFill>
                          <a:latin typeface="BIZ UDPゴシック" panose="020B0400000000000000" pitchFamily="50" charset="-128"/>
                          <a:ea typeface="BIZ UDPゴシック" panose="020B0400000000000000" pitchFamily="50" charset="-128"/>
                          <a:cs typeface="メイリオ" panose="020B0604030504040204" pitchFamily="50" charset="-128"/>
                        </a:rPr>
                        <a:t>突然訪問してきた業者には点検させず、</a:t>
                      </a:r>
                      <a:r>
                        <a:rPr kumimoji="1" lang="ja-JP" altLang="en-US" sz="1600" b="1" u="sng" dirty="0">
                          <a:solidFill>
                            <a:srgbClr val="FFFF00"/>
                          </a:solidFill>
                          <a:latin typeface="BIZ UDPゴシック" panose="020B0400000000000000" pitchFamily="50" charset="-128"/>
                          <a:ea typeface="BIZ UDPゴシック" panose="020B0400000000000000" pitchFamily="50" charset="-128"/>
                          <a:cs typeface="メイリオ" panose="020B0604030504040204" pitchFamily="50" charset="-128"/>
                        </a:rPr>
                        <a:t>はっきり断る</a:t>
                      </a:r>
                    </a:p>
                  </a:txBody>
                  <a:tcPr marL="108000" marR="0" marT="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55DAA"/>
                    </a:solidFill>
                  </a:tcPr>
                </a:tc>
                <a:extLst>
                  <a:ext uri="{0D108BD9-81ED-4DB2-BD59-A6C34878D82A}">
                    <a16:rowId xmlns:a16="http://schemas.microsoft.com/office/drawing/2014/main" val="10000"/>
                  </a:ext>
                </a:extLst>
              </a:tr>
            </a:tbl>
          </a:graphicData>
        </a:graphic>
      </p:graphicFrame>
      <p:sp>
        <p:nvSpPr>
          <p:cNvPr id="11" name="テキスト ボックス 10">
            <a:extLst>
              <a:ext uri="{FF2B5EF4-FFF2-40B4-BE49-F238E27FC236}">
                <a16:creationId xmlns:a16="http://schemas.microsoft.com/office/drawing/2014/main" id="{D96E4474-D63A-DB11-25AF-EAED4A447E45}"/>
              </a:ext>
            </a:extLst>
          </p:cNvPr>
          <p:cNvSpPr txBox="1"/>
          <p:nvPr/>
        </p:nvSpPr>
        <p:spPr>
          <a:xfrm>
            <a:off x="393702" y="4282053"/>
            <a:ext cx="8388000" cy="583736"/>
          </a:xfrm>
          <a:prstGeom prst="rect">
            <a:avLst/>
          </a:prstGeom>
          <a:noFill/>
        </p:spPr>
        <p:txBody>
          <a:bodyPr wrap="square" lIns="0" tIns="108000" rIns="0" bIns="0" anchor="t" anchorCtr="0">
            <a:spAutoFit/>
          </a:bodyPr>
          <a:lstStyle/>
          <a:p>
            <a:pPr indent="180000">
              <a:lnSpc>
                <a:spcPts val="2000"/>
              </a:lnSpc>
            </a:pPr>
            <a:r>
              <a:rPr lang="ja-JP" altLang="en-US" sz="1380" kern="800" spc="50" dirty="0">
                <a:latin typeface="BIZ UDPゴシック" panose="020B0400000000000000" pitchFamily="50" charset="-128"/>
                <a:ea typeface="BIZ UDPゴシック" panose="020B0400000000000000" pitchFamily="50" charset="-128"/>
              </a:rPr>
              <a:t>訪問販売の強引な勧誘で断り切れずに契約した時や、よく考えて解約したくなった時は、</a:t>
            </a:r>
            <a:r>
              <a:rPr lang="ja-JP" altLang="en-US" sz="1380" kern="800" spc="50" dirty="0">
                <a:solidFill>
                  <a:srgbClr val="FF0000"/>
                </a:solidFill>
                <a:latin typeface="BIZ UDPゴシック" panose="020B0400000000000000" pitchFamily="50" charset="-128"/>
                <a:ea typeface="BIZ UDPゴシック" panose="020B0400000000000000" pitchFamily="50" charset="-128"/>
              </a:rPr>
              <a:t>クーリング・オフ</a:t>
            </a:r>
            <a:r>
              <a:rPr lang="ja-JP" altLang="en-US" sz="1380" kern="800" spc="50" dirty="0">
                <a:latin typeface="BIZ UDPゴシック" panose="020B0400000000000000" pitchFamily="50" charset="-128"/>
                <a:ea typeface="BIZ UDPゴシック" panose="020B0400000000000000" pitchFamily="50" charset="-128"/>
              </a:rPr>
              <a:t>をすることができます。</a:t>
            </a:r>
          </a:p>
        </p:txBody>
      </p:sp>
      <p:graphicFrame>
        <p:nvGraphicFramePr>
          <p:cNvPr id="13" name="表 12">
            <a:extLst>
              <a:ext uri="{FF2B5EF4-FFF2-40B4-BE49-F238E27FC236}">
                <a16:creationId xmlns:a16="http://schemas.microsoft.com/office/drawing/2014/main" id="{D94F05A0-5E59-12F0-A357-E7CE71928250}"/>
              </a:ext>
            </a:extLst>
          </p:cNvPr>
          <p:cNvGraphicFramePr>
            <a:graphicFrameLocks noGrp="1"/>
          </p:cNvGraphicFramePr>
          <p:nvPr>
            <p:extLst>
              <p:ext uri="{D42A27DB-BD31-4B8C-83A1-F6EECF244321}">
                <p14:modId xmlns:p14="http://schemas.microsoft.com/office/powerpoint/2010/main" val="1854675761"/>
              </p:ext>
            </p:extLst>
          </p:nvPr>
        </p:nvGraphicFramePr>
        <p:xfrm>
          <a:off x="381002" y="3881448"/>
          <a:ext cx="8388000" cy="432000"/>
        </p:xfrm>
        <a:graphic>
          <a:graphicData uri="http://schemas.openxmlformats.org/drawingml/2006/table">
            <a:tbl>
              <a:tblPr firstRow="1" bandRow="1"/>
              <a:tblGrid>
                <a:gridCol w="396000">
                  <a:extLst>
                    <a:ext uri="{9D8B030D-6E8A-4147-A177-3AD203B41FA5}">
                      <a16:colId xmlns:a16="http://schemas.microsoft.com/office/drawing/2014/main" val="20000"/>
                    </a:ext>
                  </a:extLst>
                </a:gridCol>
                <a:gridCol w="7992000">
                  <a:extLst>
                    <a:ext uri="{9D8B030D-6E8A-4147-A177-3AD203B41FA5}">
                      <a16:colId xmlns:a16="http://schemas.microsoft.com/office/drawing/2014/main" val="20001"/>
                    </a:ext>
                  </a:extLst>
                </a:gridCol>
              </a:tblGrid>
              <a:tr h="432000">
                <a:tc>
                  <a:txBody>
                    <a:bodyPr/>
                    <a:lstStyle/>
                    <a:p>
                      <a:pPr algn="ctr">
                        <a:lnSpc>
                          <a:spcPts val="3000"/>
                        </a:lnSpc>
                      </a:pPr>
                      <a:r>
                        <a:rPr kumimoji="1" lang="ja-JP" altLang="en-US" sz="2000" b="0">
                          <a:solidFill>
                            <a:schemeClr val="bg1"/>
                          </a:solidFill>
                          <a:latin typeface="ＭＳ Ｐゴシック" panose="020B0600070205080204" pitchFamily="50" charset="-128"/>
                          <a:ea typeface="ＭＳ Ｐゴシック" panose="020B0600070205080204" pitchFamily="50" charset="-128"/>
                        </a:rPr>
                        <a:t>➌</a:t>
                      </a:r>
                      <a:endParaRPr kumimoji="1" lang="ja-JP" altLang="en-US" sz="2000" b="0" dirty="0">
                        <a:solidFill>
                          <a:schemeClr val="bg1"/>
                        </a:solidFill>
                        <a:latin typeface="ＭＳ Ｐゴシック" panose="020B0600070205080204" pitchFamily="50" charset="-128"/>
                        <a:ea typeface="ＭＳ Ｐゴシック" panose="020B0600070205080204" pitchFamily="50" charset="-128"/>
                      </a:endParaRPr>
                    </a:p>
                  </a:txBody>
                  <a:tcPr marL="36000" marR="0" marT="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55DAA"/>
                    </a:solidFill>
                  </a:tcPr>
                </a:tc>
                <a:tc>
                  <a:txBody>
                    <a:bodyPr/>
                    <a:lstStyle/>
                    <a:p>
                      <a:pPr algn="just">
                        <a:lnSpc>
                          <a:spcPts val="3000"/>
                        </a:lnSpc>
                      </a:pPr>
                      <a:r>
                        <a:rPr kumimoji="1" lang="ja-JP" altLang="en-US" sz="1600" b="1" u="none" dirty="0">
                          <a:solidFill>
                            <a:schemeClr val="bg1"/>
                          </a:solidFill>
                          <a:latin typeface="BIZ UDPゴシック" panose="020B0400000000000000" pitchFamily="50" charset="-128"/>
                          <a:ea typeface="BIZ UDPゴシック" panose="020B0400000000000000" pitchFamily="50" charset="-128"/>
                          <a:cs typeface="メイリオ" panose="020B0604030504040204" pitchFamily="50" charset="-128"/>
                        </a:rPr>
                        <a:t>訪問販売での契約は、</a:t>
                      </a:r>
                      <a:r>
                        <a:rPr kumimoji="1" lang="ja-JP" altLang="en-US" sz="1600" b="1" u="sng" dirty="0">
                          <a:solidFill>
                            <a:srgbClr val="FFFF00"/>
                          </a:solidFill>
                          <a:latin typeface="BIZ UDPゴシック" panose="020B0400000000000000" pitchFamily="50" charset="-128"/>
                          <a:ea typeface="BIZ UDPゴシック" panose="020B0400000000000000" pitchFamily="50" charset="-128"/>
                          <a:cs typeface="メイリオ" panose="020B0604030504040204" pitchFamily="50" charset="-128"/>
                        </a:rPr>
                        <a:t>クーリング・オフ</a:t>
                      </a:r>
                      <a:r>
                        <a:rPr kumimoji="1" lang="ja-JP" altLang="en-US" sz="1600" b="1" u="none" dirty="0">
                          <a:solidFill>
                            <a:schemeClr val="bg1"/>
                          </a:solidFill>
                          <a:latin typeface="BIZ UDPゴシック" panose="020B0400000000000000" pitchFamily="50" charset="-128"/>
                          <a:ea typeface="BIZ UDPゴシック" panose="020B0400000000000000" pitchFamily="50" charset="-128"/>
                          <a:cs typeface="メイリオ" panose="020B0604030504040204" pitchFamily="50" charset="-128"/>
                        </a:rPr>
                        <a:t>ができる場合もある</a:t>
                      </a:r>
                    </a:p>
                  </a:txBody>
                  <a:tcPr marL="108000" marR="0" marT="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55DAA"/>
                    </a:solidFill>
                  </a:tcPr>
                </a:tc>
                <a:extLst>
                  <a:ext uri="{0D108BD9-81ED-4DB2-BD59-A6C34878D82A}">
                    <a16:rowId xmlns:a16="http://schemas.microsoft.com/office/drawing/2014/main" val="10000"/>
                  </a:ext>
                </a:extLst>
              </a:tr>
            </a:tbl>
          </a:graphicData>
        </a:graphic>
      </p:graphicFrame>
      <p:sp>
        <p:nvSpPr>
          <p:cNvPr id="2" name="テキスト ボックス 1">
            <a:extLst>
              <a:ext uri="{FF2B5EF4-FFF2-40B4-BE49-F238E27FC236}">
                <a16:creationId xmlns:a16="http://schemas.microsoft.com/office/drawing/2014/main" id="{61BA7977-EDA7-9289-0323-311C4CA85E80}"/>
              </a:ext>
            </a:extLst>
          </p:cNvPr>
          <p:cNvSpPr txBox="1"/>
          <p:nvPr/>
        </p:nvSpPr>
        <p:spPr>
          <a:xfrm>
            <a:off x="393702" y="5530674"/>
            <a:ext cx="8388000" cy="583736"/>
          </a:xfrm>
          <a:prstGeom prst="rect">
            <a:avLst/>
          </a:prstGeom>
          <a:noFill/>
        </p:spPr>
        <p:txBody>
          <a:bodyPr wrap="square" lIns="0" tIns="108000" rIns="0" bIns="0" anchor="t" anchorCtr="0">
            <a:spAutoFit/>
          </a:bodyPr>
          <a:lstStyle/>
          <a:p>
            <a:pPr indent="180000">
              <a:lnSpc>
                <a:spcPts val="2000"/>
              </a:lnSpc>
            </a:pPr>
            <a:r>
              <a:rPr lang="ja-JP" altLang="en-US" sz="1400" kern="800" spc="50" dirty="0">
                <a:latin typeface="BIZ UDPゴシック" panose="020B0400000000000000" pitchFamily="50" charset="-128"/>
                <a:ea typeface="BIZ UDPゴシック" panose="020B0400000000000000" pitchFamily="50" charset="-128"/>
              </a:rPr>
              <a:t>契約の時の説明と施工内容が違っていた時など業者とトラブルになったときは、</a:t>
            </a:r>
            <a:r>
              <a:rPr lang="ja-JP" altLang="en-US" sz="1400" kern="800" spc="50" dirty="0">
                <a:solidFill>
                  <a:srgbClr val="FF0000"/>
                </a:solidFill>
                <a:latin typeface="BIZ UDPゴシック" panose="020B0400000000000000" pitchFamily="50" charset="-128"/>
                <a:ea typeface="BIZ UDPゴシック" panose="020B0400000000000000" pitchFamily="50" charset="-128"/>
              </a:rPr>
              <a:t>消費生活センター（消費者ホットライン</a:t>
            </a:r>
            <a:r>
              <a:rPr lang="en-US" altLang="ja-JP" sz="1400" kern="800" spc="50" dirty="0">
                <a:solidFill>
                  <a:srgbClr val="FF0000"/>
                </a:solidFill>
                <a:latin typeface="BIZ UDPゴシック" panose="020B0400000000000000" pitchFamily="50" charset="-128"/>
                <a:ea typeface="BIZ UDPゴシック" panose="020B0400000000000000" pitchFamily="50" charset="-128"/>
              </a:rPr>
              <a:t>188</a:t>
            </a:r>
            <a:r>
              <a:rPr lang="ja-JP" altLang="en-US" sz="1400" kern="800" spc="50" dirty="0">
                <a:solidFill>
                  <a:srgbClr val="FF0000"/>
                </a:solidFill>
                <a:latin typeface="BIZ UDPゴシック" panose="020B0400000000000000" pitchFamily="50" charset="-128"/>
                <a:ea typeface="BIZ UDPゴシック" panose="020B0400000000000000" pitchFamily="50" charset="-128"/>
              </a:rPr>
              <a:t>）</a:t>
            </a:r>
            <a:r>
              <a:rPr lang="ja-JP" altLang="en-US" sz="1400" kern="800" spc="50" dirty="0">
                <a:latin typeface="BIZ UDPゴシック" panose="020B0400000000000000" pitchFamily="50" charset="-128"/>
                <a:ea typeface="BIZ UDPゴシック" panose="020B0400000000000000" pitchFamily="50" charset="-128"/>
              </a:rPr>
              <a:t>に相談しましょう。勧誘が強引で、</a:t>
            </a:r>
            <a:r>
              <a:rPr lang="ja-JP" altLang="en-US" sz="1400" kern="800" spc="50" dirty="0">
                <a:solidFill>
                  <a:srgbClr val="FF0000"/>
                </a:solidFill>
                <a:latin typeface="BIZ UDPゴシック" panose="020B0400000000000000" pitchFamily="50" charset="-128"/>
                <a:ea typeface="BIZ UDPゴシック" panose="020B0400000000000000" pitchFamily="50" charset="-128"/>
              </a:rPr>
              <a:t>身の危険を感じたら、すぐに</a:t>
            </a:r>
            <a:r>
              <a:rPr lang="en-US" altLang="ja-JP" sz="1400" kern="800" spc="50" dirty="0">
                <a:solidFill>
                  <a:srgbClr val="FF0000"/>
                </a:solidFill>
                <a:latin typeface="BIZ UDPゴシック" panose="020B0400000000000000" pitchFamily="50" charset="-128"/>
                <a:ea typeface="BIZ UDPゴシック" panose="020B0400000000000000" pitchFamily="50" charset="-128"/>
              </a:rPr>
              <a:t>110</a:t>
            </a:r>
            <a:r>
              <a:rPr lang="ja-JP" altLang="en-US" sz="1400" kern="800" spc="50" dirty="0">
                <a:solidFill>
                  <a:srgbClr val="FF0000"/>
                </a:solidFill>
                <a:latin typeface="BIZ UDPゴシック" panose="020B0400000000000000" pitchFamily="50" charset="-128"/>
                <a:ea typeface="BIZ UDPゴシック" panose="020B0400000000000000" pitchFamily="50" charset="-128"/>
              </a:rPr>
              <a:t>番</a:t>
            </a:r>
            <a:r>
              <a:rPr lang="ja-JP" altLang="en-US" sz="1400" kern="800" spc="50" dirty="0">
                <a:latin typeface="BIZ UDPゴシック" panose="020B0400000000000000" pitchFamily="50" charset="-128"/>
                <a:ea typeface="BIZ UDPゴシック" panose="020B0400000000000000" pitchFamily="50" charset="-128"/>
              </a:rPr>
              <a:t>しましょう。</a:t>
            </a:r>
          </a:p>
        </p:txBody>
      </p:sp>
      <p:graphicFrame>
        <p:nvGraphicFramePr>
          <p:cNvPr id="4" name="表 3">
            <a:extLst>
              <a:ext uri="{FF2B5EF4-FFF2-40B4-BE49-F238E27FC236}">
                <a16:creationId xmlns:a16="http://schemas.microsoft.com/office/drawing/2014/main" id="{0452D10D-BAF7-9D1B-C65B-58058AF8BCD2}"/>
              </a:ext>
            </a:extLst>
          </p:cNvPr>
          <p:cNvGraphicFramePr>
            <a:graphicFrameLocks noGrp="1"/>
          </p:cNvGraphicFramePr>
          <p:nvPr>
            <p:extLst>
              <p:ext uri="{D42A27DB-BD31-4B8C-83A1-F6EECF244321}">
                <p14:modId xmlns:p14="http://schemas.microsoft.com/office/powerpoint/2010/main" val="1373686917"/>
              </p:ext>
            </p:extLst>
          </p:nvPr>
        </p:nvGraphicFramePr>
        <p:xfrm>
          <a:off x="393702" y="5128604"/>
          <a:ext cx="8388000" cy="432000"/>
        </p:xfrm>
        <a:graphic>
          <a:graphicData uri="http://schemas.openxmlformats.org/drawingml/2006/table">
            <a:tbl>
              <a:tblPr firstRow="1" bandRow="1"/>
              <a:tblGrid>
                <a:gridCol w="396000">
                  <a:extLst>
                    <a:ext uri="{9D8B030D-6E8A-4147-A177-3AD203B41FA5}">
                      <a16:colId xmlns:a16="http://schemas.microsoft.com/office/drawing/2014/main" val="20000"/>
                    </a:ext>
                  </a:extLst>
                </a:gridCol>
                <a:gridCol w="7992000">
                  <a:extLst>
                    <a:ext uri="{9D8B030D-6E8A-4147-A177-3AD203B41FA5}">
                      <a16:colId xmlns:a16="http://schemas.microsoft.com/office/drawing/2014/main" val="20001"/>
                    </a:ext>
                  </a:extLst>
                </a:gridCol>
              </a:tblGrid>
              <a:tr h="432000">
                <a:tc>
                  <a:txBody>
                    <a:bodyPr/>
                    <a:lstStyle/>
                    <a:p>
                      <a:pPr algn="ctr">
                        <a:lnSpc>
                          <a:spcPts val="3000"/>
                        </a:lnSpc>
                      </a:pPr>
                      <a:r>
                        <a:rPr kumimoji="1" lang="en-US" altLang="ja-JP" sz="2000" b="0" dirty="0">
                          <a:solidFill>
                            <a:schemeClr val="bg1"/>
                          </a:solidFill>
                          <a:latin typeface="ＭＳ Ｐゴシック" panose="020B0600070205080204" pitchFamily="50" charset="-128"/>
                          <a:ea typeface="ＭＳ Ｐゴシック" panose="020B0600070205080204" pitchFamily="50" charset="-128"/>
                        </a:rPr>
                        <a:t>➍</a:t>
                      </a:r>
                      <a:endParaRPr kumimoji="1" lang="ja-JP" altLang="en-US" sz="2000" b="0" dirty="0">
                        <a:solidFill>
                          <a:schemeClr val="bg1"/>
                        </a:solidFill>
                        <a:latin typeface="ＭＳ Ｐゴシック" panose="020B0600070205080204" pitchFamily="50" charset="-128"/>
                        <a:ea typeface="ＭＳ Ｐゴシック" panose="020B0600070205080204" pitchFamily="50" charset="-128"/>
                      </a:endParaRPr>
                    </a:p>
                  </a:txBody>
                  <a:tcPr marL="36000" marR="0" marT="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55DAA"/>
                    </a:solidFill>
                  </a:tcPr>
                </a:tc>
                <a:tc>
                  <a:txBody>
                    <a:bodyPr/>
                    <a:lstStyle/>
                    <a:p>
                      <a:pPr algn="just">
                        <a:lnSpc>
                          <a:spcPts val="3000"/>
                        </a:lnSpc>
                      </a:pPr>
                      <a:r>
                        <a:rPr kumimoji="1" lang="ja-JP" altLang="en-US" sz="1600" b="1" dirty="0">
                          <a:solidFill>
                            <a:schemeClr val="bg1"/>
                          </a:solidFill>
                          <a:latin typeface="BIZ UDPゴシック" panose="020B0400000000000000" pitchFamily="50" charset="-128"/>
                          <a:ea typeface="BIZ UDPゴシック" panose="020B0400000000000000" pitchFamily="50" charset="-128"/>
                          <a:cs typeface="メイリオ" panose="020B0604030504040204" pitchFamily="50" charset="-128"/>
                        </a:rPr>
                        <a:t>不安に感じたり、断り切れずに契約してしまったら、身近な</a:t>
                      </a:r>
                      <a:r>
                        <a:rPr kumimoji="1" lang="ja-JP" altLang="en-US" sz="1600" b="1" dirty="0">
                          <a:solidFill>
                            <a:srgbClr val="FFFF00"/>
                          </a:solidFill>
                          <a:latin typeface="BIZ UDPゴシック" panose="020B0400000000000000" pitchFamily="50" charset="-128"/>
                          <a:ea typeface="BIZ UDPゴシック" panose="020B0400000000000000" pitchFamily="50" charset="-128"/>
                          <a:cs typeface="メイリオ" panose="020B0604030504040204" pitchFamily="50" charset="-128"/>
                        </a:rPr>
                        <a:t>消費生活センター</a:t>
                      </a:r>
                      <a:r>
                        <a:rPr kumimoji="1" lang="ja-JP" altLang="en-US" sz="1600" b="1" dirty="0">
                          <a:solidFill>
                            <a:schemeClr val="bg1"/>
                          </a:solidFill>
                          <a:latin typeface="BIZ UDPゴシック" panose="020B0400000000000000" pitchFamily="50" charset="-128"/>
                          <a:ea typeface="BIZ UDPゴシック" panose="020B0400000000000000" pitchFamily="50" charset="-128"/>
                          <a:cs typeface="メイリオ" panose="020B0604030504040204" pitchFamily="50" charset="-128"/>
                        </a:rPr>
                        <a:t>に相談</a:t>
                      </a:r>
                    </a:p>
                  </a:txBody>
                  <a:tcPr marL="108000" marR="0" marT="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55DAA"/>
                    </a:solidFill>
                  </a:tcPr>
                </a:tc>
                <a:extLst>
                  <a:ext uri="{0D108BD9-81ED-4DB2-BD59-A6C34878D82A}">
                    <a16:rowId xmlns:a16="http://schemas.microsoft.com/office/drawing/2014/main" val="10000"/>
                  </a:ext>
                </a:extLst>
              </a:tr>
            </a:tbl>
          </a:graphicData>
        </a:graphic>
      </p:graphicFrame>
      <p:sp>
        <p:nvSpPr>
          <p:cNvPr id="14" name="テキスト ボックス 13">
            <a:extLst>
              <a:ext uri="{FF2B5EF4-FFF2-40B4-BE49-F238E27FC236}">
                <a16:creationId xmlns:a16="http://schemas.microsoft.com/office/drawing/2014/main" id="{D3F1C1B7-CE61-59B4-C2D1-1E43FA9DC483}"/>
              </a:ext>
            </a:extLst>
          </p:cNvPr>
          <p:cNvSpPr txBox="1"/>
          <p:nvPr/>
        </p:nvSpPr>
        <p:spPr>
          <a:xfrm>
            <a:off x="381002" y="3110260"/>
            <a:ext cx="8369296" cy="583736"/>
          </a:xfrm>
          <a:prstGeom prst="rect">
            <a:avLst/>
          </a:prstGeom>
          <a:noFill/>
        </p:spPr>
        <p:txBody>
          <a:bodyPr wrap="square" lIns="0" tIns="108000" rIns="0" bIns="0" anchor="t" anchorCtr="0">
            <a:spAutoFit/>
          </a:bodyPr>
          <a:lstStyle/>
          <a:p>
            <a:pPr indent="180000">
              <a:lnSpc>
                <a:spcPts val="2000"/>
              </a:lnSpc>
            </a:pPr>
            <a:r>
              <a:rPr lang="ja-JP" altLang="en-US" sz="1400" dirty="0">
                <a:latin typeface="BIZ UDPゴシック" panose="020B0400000000000000" pitchFamily="50" charset="-128"/>
                <a:ea typeface="BIZ UDPゴシック" panose="020B0400000000000000" pitchFamily="50" charset="-128"/>
              </a:rPr>
              <a:t>無料で点検してもらっても、契約しなければならないわけではありません。</a:t>
            </a:r>
            <a:r>
              <a:rPr lang="ja-JP" altLang="en-US" sz="1400" kern="800" spc="50" dirty="0">
                <a:latin typeface="BIZ UDPゴシック" panose="020B0400000000000000" pitchFamily="50" charset="-128"/>
                <a:ea typeface="BIZ UDPゴシック" panose="020B0400000000000000" pitchFamily="50" charset="-128"/>
              </a:rPr>
              <a:t>契約を急がせて、家族に相談することを拒むような業者には特に注意しましょう。</a:t>
            </a:r>
            <a:endParaRPr lang="ja-JP" altLang="en-US" sz="14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55347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2"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表 9">
            <a:extLst>
              <a:ext uri="{FF2B5EF4-FFF2-40B4-BE49-F238E27FC236}">
                <a16:creationId xmlns:a16="http://schemas.microsoft.com/office/drawing/2014/main" id="{02EB43C0-C1D3-1CBB-0179-D762175CBBDA}"/>
              </a:ext>
            </a:extLst>
          </p:cNvPr>
          <p:cNvGraphicFramePr>
            <a:graphicFrameLocks noGrp="1"/>
          </p:cNvGraphicFramePr>
          <p:nvPr>
            <p:extLst>
              <p:ext uri="{D42A27DB-BD31-4B8C-83A1-F6EECF244321}">
                <p14:modId xmlns:p14="http://schemas.microsoft.com/office/powerpoint/2010/main" val="3558168131"/>
              </p:ext>
            </p:extLst>
          </p:nvPr>
        </p:nvGraphicFramePr>
        <p:xfrm>
          <a:off x="381002" y="-12466"/>
          <a:ext cx="8725599" cy="432000"/>
        </p:xfrm>
        <a:graphic>
          <a:graphicData uri="http://schemas.openxmlformats.org/drawingml/2006/table">
            <a:tbl>
              <a:tblPr firstRow="1" bandRow="1">
                <a:tableStyleId>{5C22544A-7EE6-4342-B048-85BDC9FD1C3A}</a:tableStyleId>
              </a:tblPr>
              <a:tblGrid>
                <a:gridCol w="2979353">
                  <a:extLst>
                    <a:ext uri="{9D8B030D-6E8A-4147-A177-3AD203B41FA5}">
                      <a16:colId xmlns:a16="http://schemas.microsoft.com/office/drawing/2014/main" val="20000"/>
                    </a:ext>
                  </a:extLst>
                </a:gridCol>
                <a:gridCol w="1058806">
                  <a:extLst>
                    <a:ext uri="{9D8B030D-6E8A-4147-A177-3AD203B41FA5}">
                      <a16:colId xmlns:a16="http://schemas.microsoft.com/office/drawing/2014/main" val="1678337219"/>
                    </a:ext>
                  </a:extLst>
                </a:gridCol>
                <a:gridCol w="4158224">
                  <a:extLst>
                    <a:ext uri="{9D8B030D-6E8A-4147-A177-3AD203B41FA5}">
                      <a16:colId xmlns:a16="http://schemas.microsoft.com/office/drawing/2014/main" val="3116882824"/>
                    </a:ext>
                  </a:extLst>
                </a:gridCol>
                <a:gridCol w="529216">
                  <a:extLst>
                    <a:ext uri="{9D8B030D-6E8A-4147-A177-3AD203B41FA5}">
                      <a16:colId xmlns:a16="http://schemas.microsoft.com/office/drawing/2014/main" val="4239872661"/>
                    </a:ext>
                  </a:extLst>
                </a:gridCol>
              </a:tblGrid>
              <a:tr h="432000">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600" b="1" baseline="0" dirty="0">
                          <a:solidFill>
                            <a:schemeClr val="bg1"/>
                          </a:solidFill>
                          <a:latin typeface="BIZ UDPゴシック" panose="020B0400000000000000" pitchFamily="50" charset="-128"/>
                          <a:ea typeface="BIZ UDPゴシック" panose="020B0400000000000000" pitchFamily="50" charset="-128"/>
                        </a:rPr>
                        <a:t>点検商法</a:t>
                      </a: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endParaRPr kumimoji="1" lang="ja-JP" altLang="en-US" sz="1200" b="1" baseline="0" dirty="0">
                        <a:solidFill>
                          <a:schemeClr val="bg1"/>
                        </a:solidFill>
                        <a:latin typeface="BIZ UDPゴシック" panose="020B0400000000000000" pitchFamily="50" charset="-128"/>
                        <a:ea typeface="BIZ UDPゴシック" panose="020B0400000000000000" pitchFamily="50" charset="-128"/>
                      </a:endParaRPr>
                    </a:p>
                  </a:txBody>
                  <a:tcPr marL="72000" marR="0" marT="0" marB="7200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8" name="テキスト ボックス 7">
            <a:extLst>
              <a:ext uri="{FF2B5EF4-FFF2-40B4-BE49-F238E27FC236}">
                <a16:creationId xmlns:a16="http://schemas.microsoft.com/office/drawing/2014/main" id="{2C5B3A5D-612F-5DDE-2588-DE47AC1837FE}"/>
              </a:ext>
            </a:extLst>
          </p:cNvPr>
          <p:cNvSpPr txBox="1"/>
          <p:nvPr/>
        </p:nvSpPr>
        <p:spPr>
          <a:xfrm>
            <a:off x="2683669" y="724787"/>
            <a:ext cx="3776661" cy="361637"/>
          </a:xfrm>
          <a:prstGeom prst="rect">
            <a:avLst/>
          </a:prstGeom>
          <a:noFill/>
        </p:spPr>
        <p:txBody>
          <a:bodyPr wrap="square">
            <a:spAutoFit/>
          </a:bodyPr>
          <a:lstStyle/>
          <a:p>
            <a:pPr marL="0" marR="0" lvl="0" indent="0" algn="ctr" defTabSz="914400" rtl="0" eaLnBrk="1" fontAlgn="auto" latinLnBrk="0" hangingPunct="1">
              <a:lnSpc>
                <a:spcPts val="2100"/>
              </a:lnSpc>
              <a:spcBef>
                <a:spcPts val="0"/>
              </a:spcBef>
              <a:spcAft>
                <a:spcPts val="0"/>
              </a:spcAft>
              <a:buClrTx/>
              <a:buSzTx/>
              <a:buFontTx/>
              <a:buNone/>
              <a:tabLst/>
              <a:defRPr/>
            </a:pPr>
            <a:r>
              <a:rPr kumimoji="1" lang="ja-JP" altLang="en-US" sz="2400" b="1" i="0" u="none" strike="noStrike" kern="1200" cap="none" spc="300" normalizeH="0" baseline="0" noProof="0" dirty="0">
                <a:ln>
                  <a:noFill/>
                </a:ln>
                <a:solidFill>
                  <a:srgbClr val="FF6600"/>
                </a:solidFill>
                <a:effectLst/>
                <a:uLnTx/>
                <a:uFillTx/>
                <a:latin typeface="BIZ UDPゴシック" panose="020B0400000000000000" pitchFamily="50" charset="-128"/>
                <a:ea typeface="BIZ UDPゴシック" panose="020B0400000000000000" pitchFamily="50" charset="-128"/>
                <a:cs typeface="+mn-cs"/>
              </a:rPr>
              <a:t>見守りの方へ</a:t>
            </a:r>
          </a:p>
        </p:txBody>
      </p:sp>
      <p:graphicFrame>
        <p:nvGraphicFramePr>
          <p:cNvPr id="11" name="表 10">
            <a:extLst>
              <a:ext uri="{FF2B5EF4-FFF2-40B4-BE49-F238E27FC236}">
                <a16:creationId xmlns:a16="http://schemas.microsoft.com/office/drawing/2014/main" id="{1FC7C7AC-3D5C-C9E5-CCE4-D47E7078F89C}"/>
              </a:ext>
            </a:extLst>
          </p:cNvPr>
          <p:cNvGraphicFramePr>
            <a:graphicFrameLocks noGrp="1"/>
          </p:cNvGraphicFramePr>
          <p:nvPr>
            <p:extLst>
              <p:ext uri="{D42A27DB-BD31-4B8C-83A1-F6EECF244321}">
                <p14:modId xmlns:p14="http://schemas.microsoft.com/office/powerpoint/2010/main" val="107844997"/>
              </p:ext>
            </p:extLst>
          </p:nvPr>
        </p:nvGraphicFramePr>
        <p:xfrm>
          <a:off x="384005" y="2794847"/>
          <a:ext cx="8388000" cy="432000"/>
        </p:xfrm>
        <a:graphic>
          <a:graphicData uri="http://schemas.openxmlformats.org/drawingml/2006/table">
            <a:tbl>
              <a:tblPr firstRow="1" bandRow="1"/>
              <a:tblGrid>
                <a:gridCol w="396000">
                  <a:extLst>
                    <a:ext uri="{9D8B030D-6E8A-4147-A177-3AD203B41FA5}">
                      <a16:colId xmlns:a16="http://schemas.microsoft.com/office/drawing/2014/main" val="20000"/>
                    </a:ext>
                  </a:extLst>
                </a:gridCol>
                <a:gridCol w="7992000">
                  <a:extLst>
                    <a:ext uri="{9D8B030D-6E8A-4147-A177-3AD203B41FA5}">
                      <a16:colId xmlns:a16="http://schemas.microsoft.com/office/drawing/2014/main" val="20001"/>
                    </a:ext>
                  </a:extLst>
                </a:gridCol>
              </a:tblGrid>
              <a:tr h="432000">
                <a:tc>
                  <a:txBody>
                    <a:bodyPr/>
                    <a:lstStyle/>
                    <a:p>
                      <a:pPr algn="ctr">
                        <a:lnSpc>
                          <a:spcPts val="3000"/>
                        </a:lnSpc>
                      </a:pPr>
                      <a:r>
                        <a:rPr kumimoji="1" lang="ja-JP" altLang="en-US" sz="2000" b="0" dirty="0">
                          <a:solidFill>
                            <a:schemeClr val="bg1"/>
                          </a:solidFill>
                          <a:latin typeface="ＭＳ Ｐゴシック" panose="020B0600070205080204" pitchFamily="50" charset="-128"/>
                          <a:ea typeface="ＭＳ Ｐゴシック" panose="020B0600070205080204" pitchFamily="50" charset="-128"/>
                        </a:rPr>
                        <a:t>➋</a:t>
                      </a:r>
                    </a:p>
                  </a:txBody>
                  <a:tcPr marL="36000" marR="0" marT="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55DAA"/>
                    </a:solidFill>
                  </a:tcPr>
                </a:tc>
                <a:tc>
                  <a:txBody>
                    <a:bodyPr/>
                    <a:lstStyle/>
                    <a:p>
                      <a:pPr algn="just">
                        <a:lnSpc>
                          <a:spcPts val="3000"/>
                        </a:lnSpc>
                      </a:pPr>
                      <a:r>
                        <a:rPr kumimoji="1" lang="ja-JP" altLang="en-US" sz="1600" b="1" spc="-30" baseline="0" dirty="0">
                          <a:solidFill>
                            <a:schemeClr val="bg1"/>
                          </a:solidFill>
                          <a:latin typeface="BIZ UDPゴシック" panose="020B0400000000000000" pitchFamily="50" charset="-128"/>
                          <a:ea typeface="BIZ UDPゴシック" panose="020B0400000000000000" pitchFamily="50" charset="-128"/>
                          <a:cs typeface="メイリオ" panose="020B0604030504040204" pitchFamily="50" charset="-128"/>
                        </a:rPr>
                        <a:t>本人から相談を受けたら、頭ごなしに否定せず、</a:t>
                      </a:r>
                      <a:r>
                        <a:rPr kumimoji="1" lang="ja-JP" altLang="en-US" sz="1600" b="1" u="sng" spc="-30" baseline="0" dirty="0">
                          <a:solidFill>
                            <a:schemeClr val="bg1"/>
                          </a:solidFill>
                          <a:latin typeface="BIZ UDPゴシック" panose="020B0400000000000000" pitchFamily="50" charset="-128"/>
                          <a:ea typeface="BIZ UDPゴシック" panose="020B0400000000000000" pitchFamily="50" charset="-128"/>
                          <a:cs typeface="メイリオ" panose="020B0604030504040204" pitchFamily="50" charset="-128"/>
                        </a:rPr>
                        <a:t>話に耳を傾ける</a:t>
                      </a:r>
                    </a:p>
                  </a:txBody>
                  <a:tcPr marL="108000" marR="0" marT="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55DAA"/>
                    </a:solidFill>
                  </a:tcPr>
                </a:tc>
                <a:extLst>
                  <a:ext uri="{0D108BD9-81ED-4DB2-BD59-A6C34878D82A}">
                    <a16:rowId xmlns:a16="http://schemas.microsoft.com/office/drawing/2014/main" val="10000"/>
                  </a:ext>
                </a:extLst>
              </a:tr>
            </a:tbl>
          </a:graphicData>
        </a:graphic>
      </p:graphicFrame>
      <p:graphicFrame>
        <p:nvGraphicFramePr>
          <p:cNvPr id="12" name="表 11">
            <a:extLst>
              <a:ext uri="{FF2B5EF4-FFF2-40B4-BE49-F238E27FC236}">
                <a16:creationId xmlns:a16="http://schemas.microsoft.com/office/drawing/2014/main" id="{B14A7295-7958-0BBC-93C8-A3F2ED1358AD}"/>
              </a:ext>
            </a:extLst>
          </p:cNvPr>
          <p:cNvGraphicFramePr>
            <a:graphicFrameLocks noGrp="1"/>
          </p:cNvGraphicFramePr>
          <p:nvPr>
            <p:extLst>
              <p:ext uri="{D42A27DB-BD31-4B8C-83A1-F6EECF244321}">
                <p14:modId xmlns:p14="http://schemas.microsoft.com/office/powerpoint/2010/main" val="2300456481"/>
              </p:ext>
            </p:extLst>
          </p:nvPr>
        </p:nvGraphicFramePr>
        <p:xfrm>
          <a:off x="381002" y="4491080"/>
          <a:ext cx="8388000" cy="432000"/>
        </p:xfrm>
        <a:graphic>
          <a:graphicData uri="http://schemas.openxmlformats.org/drawingml/2006/table">
            <a:tbl>
              <a:tblPr firstRow="1" bandRow="1"/>
              <a:tblGrid>
                <a:gridCol w="396000">
                  <a:extLst>
                    <a:ext uri="{9D8B030D-6E8A-4147-A177-3AD203B41FA5}">
                      <a16:colId xmlns:a16="http://schemas.microsoft.com/office/drawing/2014/main" val="20000"/>
                    </a:ext>
                  </a:extLst>
                </a:gridCol>
                <a:gridCol w="7992000">
                  <a:extLst>
                    <a:ext uri="{9D8B030D-6E8A-4147-A177-3AD203B41FA5}">
                      <a16:colId xmlns:a16="http://schemas.microsoft.com/office/drawing/2014/main" val="20001"/>
                    </a:ext>
                  </a:extLst>
                </a:gridCol>
              </a:tblGrid>
              <a:tr h="432000">
                <a:tc>
                  <a:txBody>
                    <a:bodyPr/>
                    <a:lstStyle/>
                    <a:p>
                      <a:pPr algn="ctr">
                        <a:lnSpc>
                          <a:spcPts val="3000"/>
                        </a:lnSpc>
                      </a:pPr>
                      <a:r>
                        <a:rPr kumimoji="1" lang="ja-JP" altLang="en-US" sz="2000" b="0" dirty="0">
                          <a:solidFill>
                            <a:schemeClr val="bg1"/>
                          </a:solidFill>
                          <a:latin typeface="ＭＳ Ｐゴシック" panose="020B0600070205080204" pitchFamily="50" charset="-128"/>
                          <a:ea typeface="ＭＳ Ｐゴシック" panose="020B0600070205080204" pitchFamily="50" charset="-128"/>
                        </a:rPr>
                        <a:t>➌</a:t>
                      </a:r>
                    </a:p>
                  </a:txBody>
                  <a:tcPr marL="36000" marR="0" marT="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55DAA"/>
                    </a:solidFill>
                  </a:tcPr>
                </a:tc>
                <a:tc>
                  <a:txBody>
                    <a:bodyPr/>
                    <a:lstStyle/>
                    <a:p>
                      <a:pPr algn="just">
                        <a:lnSpc>
                          <a:spcPts val="3000"/>
                        </a:lnSpc>
                      </a:pPr>
                      <a:r>
                        <a:rPr kumimoji="1" lang="ja-JP" altLang="en-US" sz="1600" b="1" dirty="0">
                          <a:solidFill>
                            <a:schemeClr val="bg1"/>
                          </a:solidFill>
                          <a:latin typeface="BIZ UDPゴシック" panose="020B0400000000000000" pitchFamily="50" charset="-128"/>
                          <a:ea typeface="BIZ UDPゴシック" panose="020B0400000000000000" pitchFamily="50" charset="-128"/>
                          <a:cs typeface="メイリオ" panose="020B0604030504040204" pitchFamily="50" charset="-128"/>
                        </a:rPr>
                        <a:t>契約をした本人の</a:t>
                      </a:r>
                      <a:r>
                        <a:rPr kumimoji="1" lang="ja-JP" altLang="en-US" sz="1600" b="1" u="sng" dirty="0">
                          <a:solidFill>
                            <a:schemeClr val="bg1"/>
                          </a:solidFill>
                          <a:latin typeface="BIZ UDPゴシック" panose="020B0400000000000000" pitchFamily="50" charset="-128"/>
                          <a:ea typeface="BIZ UDPゴシック" panose="020B0400000000000000" pitchFamily="50" charset="-128"/>
                          <a:cs typeface="メイリオ" panose="020B0604030504040204" pitchFamily="50" charset="-128"/>
                        </a:rPr>
                        <a:t>家族や周囲の人が、</a:t>
                      </a:r>
                      <a:r>
                        <a:rPr kumimoji="1" lang="ja-JP" altLang="en-US" sz="1600" b="1" u="sng" dirty="0">
                          <a:solidFill>
                            <a:srgbClr val="FFFF00"/>
                          </a:solidFill>
                          <a:latin typeface="BIZ UDPゴシック" panose="020B0400000000000000" pitchFamily="50" charset="-128"/>
                          <a:ea typeface="BIZ UDPゴシック" panose="020B0400000000000000" pitchFamily="50" charset="-128"/>
                          <a:cs typeface="メイリオ" panose="020B0604030504040204" pitchFamily="50" charset="-128"/>
                        </a:rPr>
                        <a:t>消費生活センターに相談</a:t>
                      </a:r>
                      <a:r>
                        <a:rPr kumimoji="1" lang="ja-JP" altLang="en-US" sz="1600" b="1" dirty="0">
                          <a:solidFill>
                            <a:schemeClr val="bg1"/>
                          </a:solidFill>
                          <a:latin typeface="BIZ UDPゴシック" panose="020B0400000000000000" pitchFamily="50" charset="-128"/>
                          <a:ea typeface="BIZ UDPゴシック" panose="020B0400000000000000" pitchFamily="50" charset="-128"/>
                          <a:cs typeface="メイリオ" panose="020B0604030504040204" pitchFamily="50" charset="-128"/>
                        </a:rPr>
                        <a:t>することは可能</a:t>
                      </a:r>
                      <a:endParaRPr kumimoji="1" lang="en-US" altLang="ja-JP" sz="1600" b="1" dirty="0">
                        <a:solidFill>
                          <a:schemeClr val="bg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marL="108000" marR="0" marT="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55DAA"/>
                    </a:solidFill>
                  </a:tcPr>
                </a:tc>
                <a:extLst>
                  <a:ext uri="{0D108BD9-81ED-4DB2-BD59-A6C34878D82A}">
                    <a16:rowId xmlns:a16="http://schemas.microsoft.com/office/drawing/2014/main" val="10000"/>
                  </a:ext>
                </a:extLst>
              </a:tr>
            </a:tbl>
          </a:graphicData>
        </a:graphic>
      </p:graphicFrame>
      <p:sp>
        <p:nvSpPr>
          <p:cNvPr id="15" name="テキスト ボックス 14">
            <a:extLst>
              <a:ext uri="{FF2B5EF4-FFF2-40B4-BE49-F238E27FC236}">
                <a16:creationId xmlns:a16="http://schemas.microsoft.com/office/drawing/2014/main" id="{50C74258-DFC4-4C00-70D6-45E74600B879}"/>
              </a:ext>
            </a:extLst>
          </p:cNvPr>
          <p:cNvSpPr txBox="1"/>
          <p:nvPr/>
        </p:nvSpPr>
        <p:spPr>
          <a:xfrm>
            <a:off x="396704" y="4876689"/>
            <a:ext cx="8388000" cy="946015"/>
          </a:xfrm>
          <a:prstGeom prst="rect">
            <a:avLst/>
          </a:prstGeom>
          <a:noFill/>
        </p:spPr>
        <p:txBody>
          <a:bodyPr wrap="square" lIns="0" tIns="108000" rIns="0" bIns="0" anchor="t" anchorCtr="0">
            <a:spAutoFit/>
          </a:bodyPr>
          <a:lstStyle/>
          <a:p>
            <a:pPr marL="0" marR="0" lvl="0" indent="180000" algn="l" defTabSz="914400" rtl="0" eaLnBrk="1" fontAlgn="auto" latinLnBrk="0" hangingPunct="1">
              <a:lnSpc>
                <a:spcPts val="2300"/>
              </a:lnSpc>
              <a:spcBef>
                <a:spcPts val="0"/>
              </a:spcBef>
              <a:spcAft>
                <a:spcPts val="0"/>
              </a:spcAft>
              <a:buClrTx/>
              <a:buSzTx/>
              <a:buFontTx/>
              <a:buNone/>
              <a:tabLst/>
              <a:defRPr/>
            </a:pPr>
            <a:r>
              <a:rPr kumimoji="1" lang="ja-JP" altLang="en-US" sz="1400" b="0" i="0" u="none" strike="noStrike" kern="800" cap="none" spc="5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高齢者の家族や介護に関わる周囲の方が、トラブルにあっていないか日常的な見守りの意識を持ち、トラブルに気付いた際、最寄りの消費生活センターに相談することは可能です。トラブル解決後も、他の消費生活上のトラブルに遭わないように</a:t>
            </a:r>
            <a:r>
              <a:rPr kumimoji="1" lang="ja-JP" altLang="en-US" sz="1400" b="0" i="0" u="none" strike="noStrike" kern="800" cap="none" spc="5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継続的に見守っていくこと</a:t>
            </a:r>
            <a:r>
              <a:rPr kumimoji="1" lang="ja-JP" altLang="en-US" sz="1400" b="0" i="0" u="none" strike="noStrike" kern="800" cap="none" spc="5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も大切です。</a:t>
            </a:r>
          </a:p>
        </p:txBody>
      </p:sp>
      <p:sp>
        <p:nvSpPr>
          <p:cNvPr id="16" name="テキスト ボックス 15">
            <a:extLst>
              <a:ext uri="{FF2B5EF4-FFF2-40B4-BE49-F238E27FC236}">
                <a16:creationId xmlns:a16="http://schemas.microsoft.com/office/drawing/2014/main" id="{FFA22927-9101-515E-7EC6-8E7453A1EFA5}"/>
              </a:ext>
            </a:extLst>
          </p:cNvPr>
          <p:cNvSpPr txBox="1"/>
          <p:nvPr/>
        </p:nvSpPr>
        <p:spPr>
          <a:xfrm>
            <a:off x="381002" y="3166456"/>
            <a:ext cx="8388000" cy="946015"/>
          </a:xfrm>
          <a:prstGeom prst="rect">
            <a:avLst/>
          </a:prstGeom>
          <a:noFill/>
        </p:spPr>
        <p:txBody>
          <a:bodyPr wrap="square" lIns="0" tIns="108000" rIns="0" bIns="0" anchor="t" anchorCtr="0">
            <a:spAutoFit/>
          </a:bodyPr>
          <a:lstStyle/>
          <a:p>
            <a:pPr marL="0" marR="0" lvl="0" indent="180000" algn="l" defTabSz="914400" rtl="0" eaLnBrk="1" fontAlgn="auto" latinLnBrk="0" hangingPunct="1">
              <a:lnSpc>
                <a:spcPts val="2300"/>
              </a:lnSpc>
              <a:spcBef>
                <a:spcPts val="0"/>
              </a:spcBef>
              <a:spcAft>
                <a:spcPts val="0"/>
              </a:spcAft>
              <a:buClrTx/>
              <a:buSzTx/>
              <a:buFontTx/>
              <a:buNone/>
              <a:tabLst/>
              <a:defRPr/>
            </a:pPr>
            <a:r>
              <a:rPr kumimoji="1" lang="ja-JP" altLang="en-US" sz="1400" b="0" i="0" u="none" strike="noStrike" kern="800" cap="none" spc="5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高齢者のトラブルの背景には、日常的な寂しさ、健康不安、経済不安等があるといわれています。高齢者にトラブルの注意を促す場合には、同様のトラブル事例を伝えるなど、</a:t>
            </a:r>
            <a:r>
              <a:rPr kumimoji="1" lang="ja-JP" altLang="en-US" sz="1400" b="0" i="0" u="none" strike="noStrike" kern="800" cap="none" spc="5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寄り添った話し合いを心掛けて</a:t>
            </a:r>
            <a:r>
              <a:rPr kumimoji="1" lang="ja-JP" altLang="en-US" sz="1400" b="0" i="0" u="none" strike="noStrike" kern="800" cap="none" spc="5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ください。</a:t>
            </a:r>
          </a:p>
        </p:txBody>
      </p:sp>
      <p:graphicFrame>
        <p:nvGraphicFramePr>
          <p:cNvPr id="2" name="表 1">
            <a:extLst>
              <a:ext uri="{FF2B5EF4-FFF2-40B4-BE49-F238E27FC236}">
                <a16:creationId xmlns:a16="http://schemas.microsoft.com/office/drawing/2014/main" id="{0DE18277-F13A-442B-3E68-F925B25D1B8C}"/>
              </a:ext>
            </a:extLst>
          </p:cNvPr>
          <p:cNvGraphicFramePr>
            <a:graphicFrameLocks noGrp="1"/>
          </p:cNvGraphicFramePr>
          <p:nvPr>
            <p:extLst>
              <p:ext uri="{D42A27DB-BD31-4B8C-83A1-F6EECF244321}">
                <p14:modId xmlns:p14="http://schemas.microsoft.com/office/powerpoint/2010/main" val="1238473248"/>
              </p:ext>
            </p:extLst>
          </p:nvPr>
        </p:nvGraphicFramePr>
        <p:xfrm>
          <a:off x="371995" y="1211524"/>
          <a:ext cx="8388000" cy="432000"/>
        </p:xfrm>
        <a:graphic>
          <a:graphicData uri="http://schemas.openxmlformats.org/drawingml/2006/table">
            <a:tbl>
              <a:tblPr firstRow="1" bandRow="1"/>
              <a:tblGrid>
                <a:gridCol w="396000">
                  <a:extLst>
                    <a:ext uri="{9D8B030D-6E8A-4147-A177-3AD203B41FA5}">
                      <a16:colId xmlns:a16="http://schemas.microsoft.com/office/drawing/2014/main" val="20000"/>
                    </a:ext>
                  </a:extLst>
                </a:gridCol>
                <a:gridCol w="7992000">
                  <a:extLst>
                    <a:ext uri="{9D8B030D-6E8A-4147-A177-3AD203B41FA5}">
                      <a16:colId xmlns:a16="http://schemas.microsoft.com/office/drawing/2014/main" val="20001"/>
                    </a:ext>
                  </a:extLst>
                </a:gridCol>
              </a:tblGrid>
              <a:tr h="432000">
                <a:tc>
                  <a:txBody>
                    <a:bodyPr/>
                    <a:lstStyle/>
                    <a:p>
                      <a:pPr algn="ctr">
                        <a:lnSpc>
                          <a:spcPts val="3000"/>
                        </a:lnSpc>
                      </a:pPr>
                      <a:r>
                        <a:rPr kumimoji="1" lang="ja-JP" altLang="en-US" sz="2000" b="0" dirty="0">
                          <a:solidFill>
                            <a:schemeClr val="bg1"/>
                          </a:solidFill>
                          <a:latin typeface="ＭＳ Ｐゴシック" panose="020B0600070205080204" pitchFamily="50" charset="-128"/>
                          <a:ea typeface="ＭＳ Ｐゴシック" panose="020B0600070205080204" pitchFamily="50" charset="-128"/>
                        </a:rPr>
                        <a:t>➊</a:t>
                      </a:r>
                    </a:p>
                  </a:txBody>
                  <a:tcPr marL="36000" marR="0" marT="0" marB="36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55DAA"/>
                    </a:solidFill>
                  </a:tcPr>
                </a:tc>
                <a:tc>
                  <a:txBody>
                    <a:bodyPr/>
                    <a:lstStyle/>
                    <a:p>
                      <a:pPr algn="just">
                        <a:lnSpc>
                          <a:spcPts val="3000"/>
                        </a:lnSpc>
                      </a:pPr>
                      <a:r>
                        <a:rPr kumimoji="1" lang="ja-JP" altLang="en-US" sz="1600" b="1" spc="-30" baseline="0" dirty="0">
                          <a:solidFill>
                            <a:schemeClr val="bg1"/>
                          </a:solidFill>
                          <a:latin typeface="BIZ UDPゴシック" panose="020B0400000000000000" pitchFamily="50" charset="-128"/>
                          <a:ea typeface="BIZ UDPゴシック" panose="020B0400000000000000" pitchFamily="50" charset="-128"/>
                          <a:cs typeface="メイリオ" panose="020B0604030504040204" pitchFamily="50" charset="-128"/>
                        </a:rPr>
                        <a:t>見慣れない業者の出入りなど、</a:t>
                      </a:r>
                      <a:r>
                        <a:rPr kumimoji="1" lang="ja-JP" altLang="en-US" sz="1600" b="1" u="sng" spc="-30" baseline="0" dirty="0">
                          <a:solidFill>
                            <a:schemeClr val="bg1"/>
                          </a:solidFill>
                          <a:latin typeface="BIZ UDPゴシック" panose="020B0400000000000000" pitchFamily="50" charset="-128"/>
                          <a:ea typeface="BIZ UDPゴシック" panose="020B0400000000000000" pitchFamily="50" charset="-128"/>
                          <a:cs typeface="メイリオ" panose="020B0604030504040204" pitchFamily="50" charset="-128"/>
                        </a:rPr>
                        <a:t>異変</a:t>
                      </a:r>
                      <a:r>
                        <a:rPr kumimoji="1" lang="ja-JP" altLang="en-US" sz="1600" b="1" u="sng" spc="-30" baseline="0">
                          <a:solidFill>
                            <a:schemeClr val="bg1"/>
                          </a:solidFill>
                          <a:latin typeface="BIZ UDPゴシック" panose="020B0400000000000000" pitchFamily="50" charset="-128"/>
                          <a:ea typeface="BIZ UDPゴシック" panose="020B0400000000000000" pitchFamily="50" charset="-128"/>
                          <a:cs typeface="メイリオ" panose="020B0604030504040204" pitchFamily="50" charset="-128"/>
                        </a:rPr>
                        <a:t>に気付いたら</a:t>
                      </a:r>
                      <a:r>
                        <a:rPr kumimoji="1" lang="ja-JP" altLang="en-US" sz="1600" b="1" u="sng" spc="-30" baseline="0" dirty="0">
                          <a:solidFill>
                            <a:schemeClr val="bg1"/>
                          </a:solidFill>
                          <a:latin typeface="BIZ UDPゴシック" panose="020B0400000000000000" pitchFamily="50" charset="-128"/>
                          <a:ea typeface="BIZ UDPゴシック" panose="020B0400000000000000" pitchFamily="50" charset="-128"/>
                          <a:cs typeface="メイリオ" panose="020B0604030504040204" pitchFamily="50" charset="-128"/>
                        </a:rPr>
                        <a:t>、声掛けをする</a:t>
                      </a:r>
                    </a:p>
                  </a:txBody>
                  <a:tcPr marL="108000" marR="0" marT="0" marB="720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55DAA"/>
                    </a:solidFill>
                  </a:tcPr>
                </a:tc>
                <a:extLst>
                  <a:ext uri="{0D108BD9-81ED-4DB2-BD59-A6C34878D82A}">
                    <a16:rowId xmlns:a16="http://schemas.microsoft.com/office/drawing/2014/main" val="10000"/>
                  </a:ext>
                </a:extLst>
              </a:tr>
            </a:tbl>
          </a:graphicData>
        </a:graphic>
      </p:graphicFrame>
      <p:sp>
        <p:nvSpPr>
          <p:cNvPr id="5" name="テキスト ボックス 4">
            <a:extLst>
              <a:ext uri="{FF2B5EF4-FFF2-40B4-BE49-F238E27FC236}">
                <a16:creationId xmlns:a16="http://schemas.microsoft.com/office/drawing/2014/main" id="{D0658810-B733-34A3-8DAA-130F79152087}"/>
              </a:ext>
            </a:extLst>
          </p:cNvPr>
          <p:cNvSpPr txBox="1"/>
          <p:nvPr/>
        </p:nvSpPr>
        <p:spPr>
          <a:xfrm>
            <a:off x="371995" y="1613329"/>
            <a:ext cx="8388000" cy="651063"/>
          </a:xfrm>
          <a:prstGeom prst="rect">
            <a:avLst/>
          </a:prstGeom>
          <a:noFill/>
        </p:spPr>
        <p:txBody>
          <a:bodyPr wrap="square" lIns="0" tIns="108000" rIns="0" bIns="0" anchor="t" anchorCtr="0">
            <a:spAutoFit/>
          </a:bodyPr>
          <a:lstStyle/>
          <a:p>
            <a:pPr marL="0" marR="0" lvl="0" indent="180000" algn="l" defTabSz="914400" rtl="0" eaLnBrk="1" fontAlgn="auto" latinLnBrk="0" hangingPunct="1">
              <a:lnSpc>
                <a:spcPts val="2300"/>
              </a:lnSpc>
              <a:spcBef>
                <a:spcPts val="0"/>
              </a:spcBef>
              <a:spcAft>
                <a:spcPts val="0"/>
              </a:spcAft>
              <a:buClrTx/>
              <a:buSzTx/>
              <a:buFontTx/>
              <a:buNone/>
              <a:tabLst/>
              <a:defRPr/>
            </a:pPr>
            <a:r>
              <a:rPr lang="ja-JP" altLang="en-US" sz="1400" kern="800" spc="50" dirty="0">
                <a:solidFill>
                  <a:prstClr val="black"/>
                </a:solidFill>
                <a:latin typeface="BIZ UDPゴシック" panose="020B0400000000000000" pitchFamily="50" charset="-128"/>
                <a:ea typeface="BIZ UDPゴシック" panose="020B0400000000000000" pitchFamily="50" charset="-128"/>
              </a:rPr>
              <a:t>一度契約をすると、その後も次々と工事を勧められ、不要なリフォームを繰り返して高額な被害になる事例もあるので、見慣れない業者の出入りや困っている様子が見られたら、声掛けをしてみましょう。</a:t>
            </a:r>
            <a:endParaRPr kumimoji="1" lang="ja-JP" altLang="en-US" sz="1400" b="0" i="0" u="none" strike="noStrike" kern="800" cap="none" spc="5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3930965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5" grpId="0"/>
    </p:bldLst>
  </p:timing>
</p:sld>
</file>

<file path=ppt/theme/theme1.xml><?xml version="1.0" encoding="utf-8"?>
<a:theme xmlns:a="http://schemas.openxmlformats.org/drawingml/2006/main" name="デザインの設定">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F4011AD742051247A467C195A3383738" ma:contentTypeVersion="11" ma:contentTypeDescription="新しいドキュメントを作成します。" ma:contentTypeScope="" ma:versionID="36599dddc8a14cc94eecd40850a234b1">
  <xsd:schema xmlns:xsd="http://www.w3.org/2001/XMLSchema" xmlns:xs="http://www.w3.org/2001/XMLSchema" xmlns:p="http://schemas.microsoft.com/office/2006/metadata/properties" xmlns:ns2="7a332b01-d7ec-45bc-8996-aa2902fc9686" xmlns:ns3="8b193db2-91d2-4669-906a-3c3ab282e6b8" targetNamespace="http://schemas.microsoft.com/office/2006/metadata/properties" ma:root="true" ma:fieldsID="0fcc6018b8a01208aec05b0810c1900a" ns2:_="" ns3:_="">
    <xsd:import namespace="7a332b01-d7ec-45bc-8996-aa2902fc9686"/>
    <xsd:import namespace="8b193db2-91d2-4669-906a-3c3ab282e6b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332b01-d7ec-45bc-8996-aa2902fc968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画像タグ" ma:readOnly="false" ma:fieldId="{5cf76f15-5ced-4ddc-b409-7134ff3c332f}" ma:taxonomyMulti="true" ma:sspId="1e1c6816-2a4f-4461-93c7-8dd281d6228d"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b193db2-91d2-4669-906a-3c3ab282e6b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a8db961-4090-45fb-bd03-8b70cf98b680}" ma:internalName="TaxCatchAll" ma:showField="CatchAllData" ma:web="8b193db2-91d2-4669-906a-3c3ab282e6b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8b193db2-91d2-4669-906a-3c3ab282e6b8" xsi:nil="true"/>
    <lcf76f155ced4ddcb4097134ff3c332f xmlns="7a332b01-d7ec-45bc-8996-aa2902fc9686">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858A18E-523B-43AA-9FC0-FC5FCDDF8900}"/>
</file>

<file path=customXml/itemProps2.xml><?xml version="1.0" encoding="utf-8"?>
<ds:datastoreItem xmlns:ds="http://schemas.openxmlformats.org/officeDocument/2006/customXml" ds:itemID="{3E9FD8C6-80D3-4AEA-A9B7-84F457F6B1E3}">
  <ds:schemaRefs>
    <ds:schemaRef ds:uri="http://purl.org/dc/elements/1.1/"/>
    <ds:schemaRef ds:uri="http://schemas.microsoft.com/office/2006/documentManagement/types"/>
    <ds:schemaRef ds:uri="2df06ef0-b8e3-4299-a963-1b3ec9fc1c82"/>
    <ds:schemaRef ds:uri="http://www.w3.org/XML/1998/namespace"/>
    <ds:schemaRef ds:uri="http://purl.org/dc/terms/"/>
    <ds:schemaRef ds:uri="http://schemas.microsoft.com/office/2006/metadata/properties"/>
    <ds:schemaRef ds:uri="http://schemas.microsoft.com/office/infopath/2007/PartnerControls"/>
    <ds:schemaRef ds:uri="http://schemas.openxmlformats.org/package/2006/metadata/core-properties"/>
    <ds:schemaRef ds:uri="http://purl.org/dc/dcmitype/"/>
    <ds:schemaRef ds:uri="dc44dd61-d298-48f6-94c1-bf6e563cd65e"/>
    <ds:schemaRef ds:uri="f51b2db3-7384-4775-b173-1b4d0721bf4f"/>
  </ds:schemaRefs>
</ds:datastoreItem>
</file>

<file path=customXml/itemProps3.xml><?xml version="1.0" encoding="utf-8"?>
<ds:datastoreItem xmlns:ds="http://schemas.openxmlformats.org/officeDocument/2006/customXml" ds:itemID="{7C980FE7-15FB-4D7F-89EA-AEF34CCC09B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5243</TotalTime>
  <Words>694</Words>
  <Application>Microsoft Macintosh PowerPoint</Application>
  <PresentationFormat>画面に合わせる (4:3)</PresentationFormat>
  <Paragraphs>72</Paragraphs>
  <Slides>5</Slides>
  <Notes>5</Notes>
  <HiddenSlides>0</HiddenSlides>
  <MMClips>0</MMClips>
  <ScaleCrop>false</ScaleCrop>
  <HeadingPairs>
    <vt:vector size="6" baseType="variant">
      <vt:variant>
        <vt:lpstr>使用されているフォント</vt:lpstr>
      </vt:variant>
      <vt:variant>
        <vt:i4>5</vt:i4>
      </vt:variant>
      <vt:variant>
        <vt:lpstr>テーマ</vt:lpstr>
      </vt:variant>
      <vt:variant>
        <vt:i4>2</vt:i4>
      </vt:variant>
      <vt:variant>
        <vt:lpstr>スライド タイトル</vt:lpstr>
      </vt:variant>
      <vt:variant>
        <vt:i4>5</vt:i4>
      </vt:variant>
    </vt:vector>
  </HeadingPairs>
  <TitlesOfParts>
    <vt:vector size="12" baseType="lpstr">
      <vt:lpstr>Arial</vt:lpstr>
      <vt:lpstr>游ゴシック</vt:lpstr>
      <vt:lpstr>BIZ UDPゴシック</vt:lpstr>
      <vt:lpstr>BIZ UDPゴシック</vt:lpstr>
      <vt:lpstr>ＭＳ Ｐゴシック</vt:lpstr>
      <vt:lpstr>デザインの設定</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subject/>
  <dc:creator/>
  <cp:keywords/>
  <dc:description/>
  <cp:lastModifiedBy>Microsoft Office User</cp:lastModifiedBy>
  <cp:revision>160</cp:revision>
  <cp:lastPrinted>2026-03-02T05:35:25Z</cp:lastPrinted>
  <dcterms:created xsi:type="dcterms:W3CDTF">2020-08-21T08:47:09Z</dcterms:created>
  <dcterms:modified xsi:type="dcterms:W3CDTF">2026-04-01T11:11:56Z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0x010100F4011AD742051247A467C195A3383738</vt:lpwstr>
  </property>
</Properties>
</file>