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64" r:id="rId4"/>
    <p:sldMasterId id="2147483740" r:id="rId5"/>
  </p:sldMasterIdLst>
  <p:notesMasterIdLst>
    <p:notesMasterId r:id="rId9"/>
  </p:notesMasterIdLst>
  <p:sldIdLst>
    <p:sldId id="287" r:id="rId6"/>
    <p:sldId id="336" r:id="rId7"/>
    <p:sldId id="343" r:id="rId8"/>
  </p:sldIdLst>
  <p:sldSz cx="9144000" cy="6858000" type="screen4x3"/>
  <p:notesSz cx="7099300" cy="10234613"/>
  <p:embeddedFontLst>
    <p:embeddedFont>
      <p:font typeface="BIZ UDPゴシック" panose="020B0400000000000000" pitchFamily="34" charset="-128"/>
      <p:regular r:id="rId10"/>
      <p:bold r:id="rId11"/>
    </p:embeddedFont>
    <p:embeddedFont>
      <p:font typeface="BIZ UDPゴシック" panose="020B0400000000000000" pitchFamily="34" charset="-128"/>
      <p:regular r:id="rId10"/>
      <p:bold r:id="rId11"/>
    </p:embeddedFont>
    <p:embeddedFont>
      <p:font typeface="ＭＳ Ｐゴシック" panose="020B0600070205080204" pitchFamily="34" charset="-128"/>
      <p:regular r:id="rId12"/>
    </p:embeddedFont>
    <p:embeddedFont>
      <p:font typeface="游ゴシック" panose="020B0400000000000000" pitchFamily="34" charset="-128"/>
      <p:regular r:id="rId13"/>
      <p:bold r:id="rId14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DEC"/>
    <a:srgbClr val="155DAA"/>
    <a:srgbClr val="FF9C00"/>
    <a:srgbClr val="48C9FF"/>
    <a:srgbClr val="48BDFF"/>
    <a:srgbClr val="FFA700"/>
    <a:srgbClr val="6FD6FE"/>
    <a:srgbClr val="5ED4FF"/>
    <a:srgbClr val="EB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78721-04F4-4AFB-9068-EF33CB84FE1A}" v="194" dt="2026-03-13T08:41:51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9" autoAdjust="0"/>
    <p:restoredTop sz="95884" autoAdjust="0"/>
  </p:normalViewPr>
  <p:slideViewPr>
    <p:cSldViewPr snapToGrid="0" showGuides="1">
      <p:cViewPr varScale="1">
        <p:scale>
          <a:sx n="104" d="100"/>
          <a:sy n="104" d="100"/>
        </p:scale>
        <p:origin x="222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3792" y="160"/>
      </p:cViewPr>
      <p:guideLst>
        <p:guide orient="horz" pos="3225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中川 壮一(NAKAGAWA Soichi)" userId="0eb52c30-faa1-4d0f-9b30-95b1ae42cf04" providerId="ADAL" clId="{A9D8A263-F53F-40F1-B01B-1ABEFD010516}"/>
    <pc:docChg chg="undo redo custSel modSld delMainMaster modMainMaster">
      <pc:chgData name="中川 壮一(NAKAGAWA Soichi)" userId="0eb52c30-faa1-4d0f-9b30-95b1ae42cf04" providerId="ADAL" clId="{A9D8A263-F53F-40F1-B01B-1ABEFD010516}" dt="2026-03-13T09:37:11.949" v="413" actId="14100"/>
      <pc:docMkLst>
        <pc:docMk/>
      </pc:docMkLst>
      <pc:sldChg chg="addSp modSp mod modAnim">
        <pc:chgData name="中川 壮一(NAKAGAWA Soichi)" userId="0eb52c30-faa1-4d0f-9b30-95b1ae42cf04" providerId="ADAL" clId="{A9D8A263-F53F-40F1-B01B-1ABEFD010516}" dt="2026-03-13T09:37:11.949" v="413" actId="14100"/>
        <pc:sldMkLst>
          <pc:docMk/>
          <pc:sldMk cId="84683226" sldId="336"/>
        </pc:sldMkLst>
        <pc:spChg chg="mod">
          <ac:chgData name="中川 壮一(NAKAGAWA Soichi)" userId="0eb52c30-faa1-4d0f-9b30-95b1ae42cf04" providerId="ADAL" clId="{A9D8A263-F53F-40F1-B01B-1ABEFD010516}" dt="2026-03-13T08:09:42.962" v="13" actId="1076"/>
          <ac:spMkLst>
            <pc:docMk/>
            <pc:sldMk cId="84683226" sldId="336"/>
            <ac:spMk id="2" creationId="{12B9C721-7BB4-4880-8ABA-4C427219F903}"/>
          </ac:spMkLst>
        </pc:spChg>
        <pc:graphicFrameChg chg="modGraphic">
          <ac:chgData name="中川 壮一(NAKAGAWA Soichi)" userId="0eb52c30-faa1-4d0f-9b30-95b1ae42cf04" providerId="ADAL" clId="{A9D8A263-F53F-40F1-B01B-1ABEFD010516}" dt="2026-03-13T08:10:23.821" v="17" actId="2166"/>
          <ac:graphicFrameMkLst>
            <pc:docMk/>
            <pc:sldMk cId="84683226" sldId="336"/>
            <ac:graphicFrameMk id="5" creationId="{1F1602BB-CCDA-99A9-88FC-BC7B32CFD4F8}"/>
          </ac:graphicFrameMkLst>
        </pc:graphicFrameChg>
        <pc:graphicFrameChg chg="add mod modGraphic">
          <ac:chgData name="中川 壮一(NAKAGAWA Soichi)" userId="0eb52c30-faa1-4d0f-9b30-95b1ae42cf04" providerId="ADAL" clId="{A9D8A263-F53F-40F1-B01B-1ABEFD010516}" dt="2026-03-13T08:12:19.206" v="32" actId="2165"/>
          <ac:graphicFrameMkLst>
            <pc:docMk/>
            <pc:sldMk cId="84683226" sldId="336"/>
            <ac:graphicFrameMk id="6" creationId="{64DF0D56-AB4E-6BDA-9167-1B808B83D765}"/>
          </ac:graphicFrameMkLst>
        </pc:graphicFrameChg>
        <pc:graphicFrameChg chg="add mod modGraphic">
          <ac:chgData name="中川 壮一(NAKAGAWA Soichi)" userId="0eb52c30-faa1-4d0f-9b30-95b1ae42cf04" providerId="ADAL" clId="{A9D8A263-F53F-40F1-B01B-1ABEFD010516}" dt="2026-03-13T08:13:07.110" v="39" actId="2165"/>
          <ac:graphicFrameMkLst>
            <pc:docMk/>
            <pc:sldMk cId="84683226" sldId="336"/>
            <ac:graphicFrameMk id="7" creationId="{4901A658-9F5E-FB99-C395-BD788A43AE94}"/>
          </ac:graphicFrameMkLst>
        </pc:graphicFrameChg>
        <pc:graphicFrameChg chg="add mod modGraphic">
          <ac:chgData name="中川 壮一(NAKAGAWA Soichi)" userId="0eb52c30-faa1-4d0f-9b30-95b1ae42cf04" providerId="ADAL" clId="{A9D8A263-F53F-40F1-B01B-1ABEFD010516}" dt="2026-03-13T08:13:13.689" v="40" actId="1076"/>
          <ac:graphicFrameMkLst>
            <pc:docMk/>
            <pc:sldMk cId="84683226" sldId="336"/>
            <ac:graphicFrameMk id="8" creationId="{08490512-1FB9-C664-1028-A05F65629C68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3T09:37:11.949" v="413" actId="14100"/>
          <ac:graphicFrameMkLst>
            <pc:docMk/>
            <pc:sldMk cId="84683226" sldId="336"/>
            <ac:graphicFrameMk id="30" creationId="{6D67EA89-AF86-9621-6A04-DCC5320D45E8}"/>
          </ac:graphicFrameMkLst>
        </pc:graphicFrameChg>
      </pc:sldChg>
      <pc:sldChg chg="addSp delSp modSp mod modAnim">
        <pc:chgData name="中川 壮一(NAKAGAWA Soichi)" userId="0eb52c30-faa1-4d0f-9b30-95b1ae42cf04" providerId="ADAL" clId="{A9D8A263-F53F-40F1-B01B-1ABEFD010516}" dt="2026-03-13T08:41:51.865" v="402" actId="20577"/>
        <pc:sldMkLst>
          <pc:docMk/>
          <pc:sldMk cId="3041205408" sldId="343"/>
        </pc:sldMkLst>
        <pc:spChg chg="mod">
          <ac:chgData name="中川 壮一(NAKAGAWA Soichi)" userId="0eb52c30-faa1-4d0f-9b30-95b1ae42cf04" providerId="ADAL" clId="{A9D8A263-F53F-40F1-B01B-1ABEFD010516}" dt="2026-03-13T08:41:27.230" v="393" actId="1076"/>
          <ac:spMkLst>
            <pc:docMk/>
            <pc:sldMk cId="3041205408" sldId="343"/>
            <ac:spMk id="2" creationId="{E39ACBE1-BF68-DFC7-BE6B-0E69F8BA9555}"/>
          </ac:spMkLst>
        </pc:spChg>
        <pc:spChg chg="del mod">
          <ac:chgData name="中川 壮一(NAKAGAWA Soichi)" userId="0eb52c30-faa1-4d0f-9b30-95b1ae42cf04" providerId="ADAL" clId="{A9D8A263-F53F-40F1-B01B-1ABEFD010516}" dt="2026-03-13T08:25:02.567" v="147" actId="478"/>
          <ac:spMkLst>
            <pc:docMk/>
            <pc:sldMk cId="3041205408" sldId="343"/>
            <ac:spMk id="4" creationId="{9120352B-F91E-A837-42D9-6EB282D404D4}"/>
          </ac:spMkLst>
        </pc:spChg>
        <pc:spChg chg="mod">
          <ac:chgData name="中川 壮一(NAKAGAWA Soichi)" userId="0eb52c30-faa1-4d0f-9b30-95b1ae42cf04" providerId="ADAL" clId="{A9D8A263-F53F-40F1-B01B-1ABEFD010516}" dt="2026-03-13T08:41:30.246" v="394" actId="1076"/>
          <ac:spMkLst>
            <pc:docMk/>
            <pc:sldMk cId="3041205408" sldId="343"/>
            <ac:spMk id="6" creationId="{E4AEFE08-3267-B7B5-B47D-0206EB473759}"/>
          </ac:spMkLst>
        </pc:spChg>
        <pc:spChg chg="mod">
          <ac:chgData name="中川 壮一(NAKAGAWA Soichi)" userId="0eb52c30-faa1-4d0f-9b30-95b1ae42cf04" providerId="ADAL" clId="{A9D8A263-F53F-40F1-B01B-1ABEFD010516}" dt="2026-03-13T08:41:43.626" v="397" actId="1076"/>
          <ac:spMkLst>
            <pc:docMk/>
            <pc:sldMk cId="3041205408" sldId="343"/>
            <ac:spMk id="8" creationId="{913EAD9B-B924-B675-7159-DBFBADCAD13A}"/>
          </ac:spMkLst>
        </pc:spChg>
        <pc:spChg chg="mod">
          <ac:chgData name="中川 壮一(NAKAGAWA Soichi)" userId="0eb52c30-faa1-4d0f-9b30-95b1ae42cf04" providerId="ADAL" clId="{A9D8A263-F53F-40F1-B01B-1ABEFD010516}" dt="2026-03-13T08:41:51.865" v="402" actId="20577"/>
          <ac:spMkLst>
            <pc:docMk/>
            <pc:sldMk cId="3041205408" sldId="343"/>
            <ac:spMk id="9" creationId="{13FC1C16-A0A8-880C-AD68-2677C046DAC9}"/>
          </ac:spMkLst>
        </pc:spChg>
        <pc:spChg chg="add del mod">
          <ac:chgData name="中川 壮一(NAKAGAWA Soichi)" userId="0eb52c30-faa1-4d0f-9b30-95b1ae42cf04" providerId="ADAL" clId="{A9D8A263-F53F-40F1-B01B-1ABEFD010516}" dt="2026-03-13T08:29:32.240" v="216" actId="478"/>
          <ac:spMkLst>
            <pc:docMk/>
            <pc:sldMk cId="3041205408" sldId="343"/>
            <ac:spMk id="13" creationId="{94694840-BF90-D4EE-CE49-F3CDDCA7C03A}"/>
          </ac:spMkLst>
        </pc:spChg>
        <pc:graphicFrameChg chg="mod modGraphic">
          <ac:chgData name="中川 壮一(NAKAGAWA Soichi)" userId="0eb52c30-faa1-4d0f-9b30-95b1ae42cf04" providerId="ADAL" clId="{A9D8A263-F53F-40F1-B01B-1ABEFD010516}" dt="2026-03-13T08:41:35.345" v="395" actId="1076"/>
          <ac:graphicFrameMkLst>
            <pc:docMk/>
            <pc:sldMk cId="3041205408" sldId="343"/>
            <ac:graphicFrameMk id="5" creationId="{0CCDB5D6-63A0-7EF2-28A9-18118D5288BE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3T08:41:40.625" v="396" actId="1076"/>
          <ac:graphicFrameMkLst>
            <pc:docMk/>
            <pc:sldMk cId="3041205408" sldId="343"/>
            <ac:graphicFrameMk id="7" creationId="{732613A1-B001-0B58-1B82-EF10F59FB6D2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3T08:14:47.479" v="46" actId="14100"/>
          <ac:graphicFrameMkLst>
            <pc:docMk/>
            <pc:sldMk cId="3041205408" sldId="343"/>
            <ac:graphicFrameMk id="10" creationId="{02EB43C0-C1D3-1CBB-0179-D762175CBBDA}"/>
          </ac:graphicFrameMkLst>
        </pc:graphicFrameChg>
        <pc:graphicFrameChg chg="del mod modGraphic">
          <ac:chgData name="中川 壮一(NAKAGAWA Soichi)" userId="0eb52c30-faa1-4d0f-9b30-95b1ae42cf04" providerId="ADAL" clId="{A9D8A263-F53F-40F1-B01B-1ABEFD010516}" dt="2026-03-13T08:27:23.697" v="198" actId="478"/>
          <ac:graphicFrameMkLst>
            <pc:docMk/>
            <pc:sldMk cId="3041205408" sldId="343"/>
            <ac:graphicFrameMk id="11" creationId="{AEB0C1B3-42E8-5EE8-06FF-B87AD2ACE2AA}"/>
          </ac:graphicFrameMkLst>
        </pc:graphicFrameChg>
        <pc:graphicFrameChg chg="del">
          <ac:chgData name="中川 壮一(NAKAGAWA Soichi)" userId="0eb52c30-faa1-4d0f-9b30-95b1ae42cf04" providerId="ADAL" clId="{A9D8A263-F53F-40F1-B01B-1ABEFD010516}" dt="2026-03-13T08:22:33.039" v="104" actId="478"/>
          <ac:graphicFrameMkLst>
            <pc:docMk/>
            <pc:sldMk cId="3041205408" sldId="343"/>
            <ac:graphicFrameMk id="14" creationId="{3F50CB5D-523C-1627-01E7-C9CA00ECE874}"/>
          </ac:graphicFrameMkLst>
        </pc:graphicFrameChg>
      </pc:sldChg>
      <pc:sldMasterChg chg="modSldLayout">
        <pc:chgData name="中川 壮一(NAKAGAWA Soichi)" userId="0eb52c30-faa1-4d0f-9b30-95b1ae42cf04" providerId="ADAL" clId="{A9D8A263-F53F-40F1-B01B-1ABEFD010516}" dt="2026-03-13T09:36:37.335" v="407" actId="478"/>
        <pc:sldMasterMkLst>
          <pc:docMk/>
          <pc:sldMasterMk cId="1982178155" sldId="2147483664"/>
        </pc:sldMasterMkLst>
        <pc:sldLayoutChg chg="delSp mod">
          <pc:chgData name="中川 壮一(NAKAGAWA Soichi)" userId="0eb52c30-faa1-4d0f-9b30-95b1ae42cf04" providerId="ADAL" clId="{A9D8A263-F53F-40F1-B01B-1ABEFD010516}" dt="2026-03-13T09:36:30.390" v="404" actId="478"/>
          <pc:sldLayoutMkLst>
            <pc:docMk/>
            <pc:sldMasterMk cId="1982178155" sldId="2147483664"/>
            <pc:sldLayoutMk cId="3794043950" sldId="2147483665"/>
          </pc:sldLayoutMkLst>
          <pc:spChg chg="del">
            <ac:chgData name="中川 壮一(NAKAGAWA Soichi)" userId="0eb52c30-faa1-4d0f-9b30-95b1ae42cf04" providerId="ADAL" clId="{A9D8A263-F53F-40F1-B01B-1ABEFD010516}" dt="2026-03-13T09:36:30.390" v="404" actId="478"/>
            <ac:spMkLst>
              <pc:docMk/>
              <pc:sldMasterMk cId="1982178155" sldId="2147483664"/>
              <pc:sldLayoutMk cId="3794043950" sldId="2147483665"/>
              <ac:spMk id="4" creationId="{647AFF19-6FFB-5E36-0790-BAE5BF5A527F}"/>
            </ac:spMkLst>
          </pc:spChg>
        </pc:sldLayoutChg>
        <pc:sldLayoutChg chg="delSp mod">
          <pc:chgData name="中川 壮一(NAKAGAWA Soichi)" userId="0eb52c30-faa1-4d0f-9b30-95b1ae42cf04" providerId="ADAL" clId="{A9D8A263-F53F-40F1-B01B-1ABEFD010516}" dt="2026-03-13T09:36:37.335" v="407" actId="478"/>
          <pc:sldLayoutMkLst>
            <pc:docMk/>
            <pc:sldMasterMk cId="1982178155" sldId="2147483664"/>
            <pc:sldLayoutMk cId="1914403378" sldId="2147483677"/>
          </pc:sldLayoutMkLst>
          <pc:spChg chg="del">
            <ac:chgData name="中川 壮一(NAKAGAWA Soichi)" userId="0eb52c30-faa1-4d0f-9b30-95b1ae42cf04" providerId="ADAL" clId="{A9D8A263-F53F-40F1-B01B-1ABEFD010516}" dt="2026-03-13T09:36:37.335" v="407" actId="478"/>
            <ac:spMkLst>
              <pc:docMk/>
              <pc:sldMasterMk cId="1982178155" sldId="2147483664"/>
              <pc:sldLayoutMk cId="1914403378" sldId="2147483677"/>
              <ac:spMk id="2" creationId="{6F92A669-78D7-B3F6-4460-1156A3001D31}"/>
            </ac:spMkLst>
          </pc:spChg>
        </pc:sldLayoutChg>
        <pc:sldLayoutChg chg="delSp modSp mod">
          <pc:chgData name="中川 壮一(NAKAGAWA Soichi)" userId="0eb52c30-faa1-4d0f-9b30-95b1ae42cf04" providerId="ADAL" clId="{A9D8A263-F53F-40F1-B01B-1ABEFD010516}" dt="2026-03-13T09:36:34.036" v="406" actId="478"/>
          <pc:sldLayoutMkLst>
            <pc:docMk/>
            <pc:sldMasterMk cId="1982178155" sldId="2147483664"/>
            <pc:sldLayoutMk cId="2056233465" sldId="2147483678"/>
          </pc:sldLayoutMkLst>
          <pc:spChg chg="del mod">
            <ac:chgData name="中川 壮一(NAKAGAWA Soichi)" userId="0eb52c30-faa1-4d0f-9b30-95b1ae42cf04" providerId="ADAL" clId="{A9D8A263-F53F-40F1-B01B-1ABEFD010516}" dt="2026-03-13T09:36:34.036" v="406" actId="478"/>
            <ac:spMkLst>
              <pc:docMk/>
              <pc:sldMasterMk cId="1982178155" sldId="2147483664"/>
              <pc:sldLayoutMk cId="2056233465" sldId="2147483678"/>
              <ac:spMk id="2" creationId="{66F654AF-32CF-9F79-8845-8B6AE975E659}"/>
            </ac:spMkLst>
          </pc:spChg>
        </pc:sldLayoutChg>
      </pc:sldMasterChg>
      <pc:sldMasterChg chg="del">
        <pc:chgData name="中川 壮一(NAKAGAWA Soichi)" userId="0eb52c30-faa1-4d0f-9b30-95b1ae42cf04" providerId="ADAL" clId="{A9D8A263-F53F-40F1-B01B-1ABEFD010516}" dt="2026-03-13T09:36:26.838" v="403" actId="2696"/>
        <pc:sldMasterMkLst>
          <pc:docMk/>
          <pc:sldMasterMk cId="2844679797" sldId="2147483679"/>
        </pc:sldMasterMkLst>
      </pc:sldMasterChg>
      <pc:sldMasterChg chg="modSldLayout">
        <pc:chgData name="中川 壮一(NAKAGAWA Soichi)" userId="0eb52c30-faa1-4d0f-9b30-95b1ae42cf04" providerId="ADAL" clId="{A9D8A263-F53F-40F1-B01B-1ABEFD010516}" dt="2026-03-13T09:36:49.214" v="410" actId="478"/>
        <pc:sldMasterMkLst>
          <pc:docMk/>
          <pc:sldMasterMk cId="337894150" sldId="2147483740"/>
        </pc:sldMasterMkLst>
        <pc:sldLayoutChg chg="delSp mod">
          <pc:chgData name="中川 壮一(NAKAGAWA Soichi)" userId="0eb52c30-faa1-4d0f-9b30-95b1ae42cf04" providerId="ADAL" clId="{A9D8A263-F53F-40F1-B01B-1ABEFD010516}" dt="2026-03-13T09:36:45.868" v="409" actId="478"/>
          <pc:sldLayoutMkLst>
            <pc:docMk/>
            <pc:sldMasterMk cId="337894150" sldId="2147483740"/>
            <pc:sldLayoutMk cId="2846548919" sldId="2147483661"/>
          </pc:sldLayoutMkLst>
          <pc:spChg chg="del">
            <ac:chgData name="中川 壮一(NAKAGAWA Soichi)" userId="0eb52c30-faa1-4d0f-9b30-95b1ae42cf04" providerId="ADAL" clId="{A9D8A263-F53F-40F1-B01B-1ABEFD010516}" dt="2026-03-13T09:36:45.868" v="409" actId="478"/>
            <ac:spMkLst>
              <pc:docMk/>
              <pc:sldMasterMk cId="337894150" sldId="2147483740"/>
              <pc:sldLayoutMk cId="2846548919" sldId="2147483661"/>
              <ac:spMk id="2" creationId="{AF452554-28ED-FB25-957F-4621ECDA0847}"/>
            </ac:spMkLst>
          </pc:spChg>
        </pc:sldLayoutChg>
        <pc:sldLayoutChg chg="delSp mod">
          <pc:chgData name="中川 壮一(NAKAGAWA Soichi)" userId="0eb52c30-faa1-4d0f-9b30-95b1ae42cf04" providerId="ADAL" clId="{A9D8A263-F53F-40F1-B01B-1ABEFD010516}" dt="2026-03-13T09:36:49.214" v="410" actId="478"/>
          <pc:sldLayoutMkLst>
            <pc:docMk/>
            <pc:sldMasterMk cId="337894150" sldId="2147483740"/>
            <pc:sldLayoutMk cId="914555756" sldId="2147483662"/>
          </pc:sldLayoutMkLst>
          <pc:spChg chg="del">
            <ac:chgData name="中川 壮一(NAKAGAWA Soichi)" userId="0eb52c30-faa1-4d0f-9b30-95b1ae42cf04" providerId="ADAL" clId="{A9D8A263-F53F-40F1-B01B-1ABEFD010516}" dt="2026-03-13T09:36:49.214" v="410" actId="478"/>
            <ac:spMkLst>
              <pc:docMk/>
              <pc:sldMasterMk cId="337894150" sldId="2147483740"/>
              <pc:sldLayoutMk cId="914555756" sldId="2147483662"/>
              <ac:spMk id="2" creationId="{F016D14F-40CF-36C2-EA79-4FB7216BA6A4}"/>
            </ac:spMkLst>
          </pc:spChg>
        </pc:sldLayoutChg>
        <pc:sldLayoutChg chg="delSp mod">
          <pc:chgData name="中川 壮一(NAKAGAWA Soichi)" userId="0eb52c30-faa1-4d0f-9b30-95b1ae42cf04" providerId="ADAL" clId="{A9D8A263-F53F-40F1-B01B-1ABEFD010516}" dt="2026-03-13T09:36:40.899" v="408" actId="478"/>
          <pc:sldLayoutMkLst>
            <pc:docMk/>
            <pc:sldMasterMk cId="337894150" sldId="2147483740"/>
            <pc:sldLayoutMk cId="13845286" sldId="2147483752"/>
          </pc:sldLayoutMkLst>
          <pc:spChg chg="del">
            <ac:chgData name="中川 壮一(NAKAGAWA Soichi)" userId="0eb52c30-faa1-4d0f-9b30-95b1ae42cf04" providerId="ADAL" clId="{A9D8A263-F53F-40F1-B01B-1ABEFD010516}" dt="2026-03-13T09:36:40.899" v="408" actId="478"/>
            <ac:spMkLst>
              <pc:docMk/>
              <pc:sldMasterMk cId="337894150" sldId="2147483740"/>
              <pc:sldLayoutMk cId="13845286" sldId="2147483752"/>
              <ac:spMk id="2" creationId="{9C75EC74-53FF-23AD-6EB8-9E987B0A49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8" y="3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/>
          <a:lstStyle>
            <a:lvl1pPr algn="r">
              <a:defRPr sz="1200"/>
            </a:lvl1pPr>
          </a:lstStyle>
          <a:p>
            <a:fld id="{0F4F8169-28DE-4F09-A6CA-E213F46047D9}" type="datetimeFigureOut">
              <a:rPr kumimoji="1" lang="ja-JP" altLang="en-US" smtClean="0"/>
              <a:t>2026/4/1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18" tIns="49510" rIns="99018" bIns="495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12"/>
            <a:ext cx="5679440" cy="4029879"/>
          </a:xfrm>
          <a:prstGeom prst="rect">
            <a:avLst/>
          </a:prstGeom>
        </p:spPr>
        <p:txBody>
          <a:bodyPr vert="horz" lIns="99018" tIns="49510" rIns="99018" bIns="495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721110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8" y="9721110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 anchor="b"/>
          <a:lstStyle>
            <a:lvl1pPr algn="r">
              <a:defRPr sz="1200"/>
            </a:lvl1pPr>
          </a:lstStyle>
          <a:p>
            <a:fld id="{A7A0DE74-9FCA-4082-8ABA-73C9EA963D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69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5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87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83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999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60968497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DFF">
                        <a:alpha val="3508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4B848-A046-604A-8CD6-7848CDB38A78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379404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73014648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7AEB27-2275-7923-5824-5A7F6D5D8E9C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205623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7727270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D59B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D4C538-8272-4084-AE03-892BDDF803D2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  <p:pic>
        <p:nvPicPr>
          <p:cNvPr id="6" name="図 5" descr="時計, ボー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49E4B42-F901-47A9-D194-7D9A5D057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11736"/>
          <a:stretch>
            <a:fillRect/>
          </a:stretch>
        </p:blipFill>
        <p:spPr>
          <a:xfrm flipH="1">
            <a:off x="-3" y="0"/>
            <a:ext cx="9144001" cy="64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F51E5E3-5DAD-17DA-5C3A-37423141051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30902996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84E558-F6DD-EB56-CA88-25F553C09DC1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1384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3E47423B-3FD6-00ED-3E9F-F90505D127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72825284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B319B1-40B8-ACF7-BA19-6183DD4692E4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284654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3E47423B-3FD6-00ED-3E9F-F90505D127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24762888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D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0CC598-0919-4656-A6A3-87C3DCB8C2C7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9145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7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8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661" r:id="rId2"/>
    <p:sldLayoutId id="21474836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FFBBA4D-2976-AE70-1ECC-61F136C2C455}"/>
              </a:ext>
            </a:extLst>
          </p:cNvPr>
          <p:cNvSpPr txBox="1"/>
          <p:nvPr/>
        </p:nvSpPr>
        <p:spPr>
          <a:xfrm>
            <a:off x="2096110" y="796517"/>
            <a:ext cx="6382883" cy="398177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プレミアムコースを勧められたとき、どうしましたか？</a:t>
            </a:r>
          </a:p>
        </p:txBody>
      </p:sp>
      <p:sp>
        <p:nvSpPr>
          <p:cNvPr id="87" name="四角形: 角を丸くする 34">
            <a:extLst>
              <a:ext uri="{FF2B5EF4-FFF2-40B4-BE49-F238E27FC236}">
                <a16:creationId xmlns:a16="http://schemas.microsoft.com/office/drawing/2014/main" id="{98DCE0D8-C9E8-5E25-3CBB-BE6DB39863E4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92" name="表 91">
            <a:extLst>
              <a:ext uri="{FF2B5EF4-FFF2-40B4-BE49-F238E27FC236}">
                <a16:creationId xmlns:a16="http://schemas.microsoft.com/office/drawing/2014/main" id="{F32A91EF-3E9B-B28C-845D-9B8204BE9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048952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美容医療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5F4A50FE-A5A1-04AC-677B-15408265C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0344" b="9506"/>
          <a:stretch>
            <a:fillRect/>
          </a:stretch>
        </p:blipFill>
        <p:spPr>
          <a:xfrm>
            <a:off x="2630466" y="1521026"/>
            <a:ext cx="3883068" cy="2198358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8BAB3C-3715-2AA6-745F-3502ED872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042392"/>
              </p:ext>
            </p:extLst>
          </p:nvPr>
        </p:nvGraphicFramePr>
        <p:xfrm>
          <a:off x="862600" y="3919304"/>
          <a:ext cx="2583818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19941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spc="0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コースの説明を</a:t>
                      </a:r>
                      <a:endParaRPr lang="en-US" altLang="ja-JP" sz="1800" b="1" spc="0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spc="0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聞いてみる</a:t>
                      </a:r>
                      <a:endParaRPr lang="ja-JP" altLang="en-US" sz="1800" b="1" spc="0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C7A5EC5F-C506-107B-5B01-B573C7BDB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98472"/>
              </p:ext>
            </p:extLst>
          </p:nvPr>
        </p:nvGraphicFramePr>
        <p:xfrm>
          <a:off x="3369226" y="3919303"/>
          <a:ext cx="5119915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>
                          <a:solidFill>
                            <a:srgbClr val="FF9C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注意！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コースの説明を聞くと、更に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断れなくなる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可能性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があります。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9C360E23-0809-FEF2-72AF-E6CF4D834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86053"/>
              </p:ext>
            </p:extLst>
          </p:nvPr>
        </p:nvGraphicFramePr>
        <p:xfrm>
          <a:off x="3369226" y="4707663"/>
          <a:ext cx="536182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447423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solidFill>
                            <a:srgbClr val="FF9C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注意！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高額な施術が今、本当に必要でしょうか。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またその金額が本当に妥当なのか、施術は安全なのかなど、他店と比べることも大事です。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4887BA57-F785-74D7-1DF8-C0AA2096C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093045"/>
              </p:ext>
            </p:extLst>
          </p:nvPr>
        </p:nvGraphicFramePr>
        <p:xfrm>
          <a:off x="3369226" y="5637186"/>
          <a:ext cx="5376571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904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406667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勧誘は断りづらいですが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、資料だけもらって、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家族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や友人など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に相談してから決めるのが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安全です。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7574184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8FC1886E-58E2-582D-DC89-5B36FBD9C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938805"/>
              </p:ext>
            </p:extLst>
          </p:nvPr>
        </p:nvGraphicFramePr>
        <p:xfrm>
          <a:off x="862600" y="4702714"/>
          <a:ext cx="286843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48403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その場で契約書に</a:t>
                      </a:r>
                      <a:endParaRPr lang="en-US" altLang="ja-JP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サインする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8C7B95C9-03F6-ECC4-B777-E34486226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94660"/>
              </p:ext>
            </p:extLst>
          </p:nvPr>
        </p:nvGraphicFramePr>
        <p:xfrm>
          <a:off x="862600" y="5630729"/>
          <a:ext cx="2868438" cy="8294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48403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94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>
                          <a:solidFill>
                            <a:srgbClr val="155DAA"/>
                          </a:solidFill>
                        </a:rPr>
                        <a:t>Ⓒ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説明は聞かずに</a:t>
                      </a:r>
                      <a:endParaRPr kumimoji="1" lang="en-US" altLang="ja-JP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r>
                        <a:rPr kumimoji="1"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その場を離れる</a:t>
                      </a:r>
                      <a:endParaRPr kumimoji="1"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8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6D67EA89-AF86-9621-6A04-DCC5320D4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117516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美容医療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B9C721-7BB4-4880-8ABA-4C427219F903}"/>
              </a:ext>
            </a:extLst>
          </p:cNvPr>
          <p:cNvSpPr txBox="1"/>
          <p:nvPr/>
        </p:nvSpPr>
        <p:spPr>
          <a:xfrm>
            <a:off x="2116430" y="796517"/>
            <a:ext cx="6382883" cy="398177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再度契約を勧められたとき、どうしましたか？</a:t>
            </a:r>
          </a:p>
        </p:txBody>
      </p:sp>
      <p:sp>
        <p:nvSpPr>
          <p:cNvPr id="3" name="四角形: 角を丸くする 34">
            <a:extLst>
              <a:ext uri="{FF2B5EF4-FFF2-40B4-BE49-F238E27FC236}">
                <a16:creationId xmlns:a16="http://schemas.microsoft.com/office/drawing/2014/main" id="{E3031EE3-719A-414E-28A0-3227D76C69F3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54947F-38CB-2E9C-9C6A-D2F8E010C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8" r="10178" b="9506"/>
          <a:stretch>
            <a:fillRect/>
          </a:stretch>
        </p:blipFill>
        <p:spPr>
          <a:xfrm>
            <a:off x="2630466" y="1521026"/>
            <a:ext cx="3883068" cy="2198358"/>
          </a:xfrm>
          <a:prstGeom prst="rect">
            <a:avLst/>
          </a:prstGeom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833693A8-3718-853A-51B3-1A67EBF48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364720"/>
              </p:ext>
            </p:extLst>
          </p:nvPr>
        </p:nvGraphicFramePr>
        <p:xfrm>
          <a:off x="862600" y="3919304"/>
          <a:ext cx="2583818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19941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説得に応じて</a:t>
                      </a:r>
                      <a:endParaRPr lang="en-US" altLang="ja-JP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契約をする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58150470-BD56-99E4-2346-21DFE5BA6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41056"/>
              </p:ext>
            </p:extLst>
          </p:nvPr>
        </p:nvGraphicFramePr>
        <p:xfrm>
          <a:off x="3501958" y="3919303"/>
          <a:ext cx="5119915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危険！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リスクや副作用は確認しましたか？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今必要な施術なのか考えましょう。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D7CCE396-5B8A-2E87-9E7B-D0D0B8235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852900"/>
              </p:ext>
            </p:extLst>
          </p:nvPr>
        </p:nvGraphicFramePr>
        <p:xfrm>
          <a:off x="3501958" y="4766655"/>
          <a:ext cx="5119915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相談をして、冷静になって判断する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方が</a:t>
                      </a:r>
                      <a:b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</a:b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安全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です。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8A7F06C8-6F74-766A-5B22-740F92CAC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60128"/>
              </p:ext>
            </p:extLst>
          </p:nvPr>
        </p:nvGraphicFramePr>
        <p:xfrm>
          <a:off x="3501958" y="5637186"/>
          <a:ext cx="5130014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904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160110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必要ない時は、はっきり断りましょう。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7574184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D4DEC639-DC5A-ABD9-D574-CCC074C2D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888707"/>
              </p:ext>
            </p:extLst>
          </p:nvPr>
        </p:nvGraphicFramePr>
        <p:xfrm>
          <a:off x="862600" y="4761706"/>
          <a:ext cx="286843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48403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家族や友人に</a:t>
                      </a:r>
                      <a:endParaRPr lang="en-US" altLang="ja-JP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相談してからにする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9E5C5205-CCB6-EA5A-BF21-C79F835D6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662930"/>
              </p:ext>
            </p:extLst>
          </p:nvPr>
        </p:nvGraphicFramePr>
        <p:xfrm>
          <a:off x="862600" y="5630729"/>
          <a:ext cx="2868438" cy="8294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48403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94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>
                          <a:solidFill>
                            <a:srgbClr val="155DAA"/>
                          </a:solidFill>
                        </a:rPr>
                        <a:t>Ⓒ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spc="0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その場で</a:t>
                      </a:r>
                      <a:endParaRPr kumimoji="1" lang="en-US" altLang="ja-JP" sz="1800" b="1" spc="0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r>
                        <a:rPr kumimoji="1" lang="ja-JP" altLang="en-US" sz="1800" b="1" spc="0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きっぱりと断る</a:t>
                      </a:r>
                      <a:endParaRPr kumimoji="1" lang="ja-JP" altLang="en-US" sz="1800" b="1" spc="0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9ACBE1-BF68-DFC7-BE6B-0E69F8BA9555}"/>
              </a:ext>
            </a:extLst>
          </p:cNvPr>
          <p:cNvSpPr txBox="1"/>
          <p:nvPr/>
        </p:nvSpPr>
        <p:spPr>
          <a:xfrm>
            <a:off x="393702" y="1822543"/>
            <a:ext cx="8369295" cy="840217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0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美容医療クリニックのサイトでは広告規制があるため、虚偽広告や誇大広告は禁止されています。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規制された広告表現を使用しているクリニックの場合は注意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し、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施術内容、過去に問題を起こしていないか、気になる口コミはないか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など、調べましょう。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9A3D1D2-1556-5ED8-1944-BD9E2B7FB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084265"/>
              </p:ext>
            </p:extLst>
          </p:nvPr>
        </p:nvGraphicFramePr>
        <p:xfrm>
          <a:off x="381002" y="1332083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➊</a:t>
                      </a: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ja-JP" altLang="en-US" sz="1600" b="1" u="sng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広告規制の</a:t>
                      </a:r>
                      <a:r>
                        <a:rPr kumimoji="1" lang="en-US" altLang="ja-JP" sz="1600" b="1" u="sng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NG</a:t>
                      </a:r>
                      <a:r>
                        <a:rPr kumimoji="1" lang="ja-JP" altLang="en-US" sz="1600" b="1" u="sng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表現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を使っていないか確認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0CCDB5D6-63A0-7EF2-28A9-18118D528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292864"/>
              </p:ext>
            </p:extLst>
          </p:nvPr>
        </p:nvGraphicFramePr>
        <p:xfrm>
          <a:off x="393702" y="2922959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➋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u="none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施術の内容、</a:t>
                      </a:r>
                      <a:r>
                        <a:rPr kumimoji="1" lang="ja-JP" altLang="en-US" sz="1600" b="1" u="sng" dirty="0">
                          <a:solidFill>
                            <a:srgbClr val="FFFF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リスクや副作用などの注意事項</a:t>
                      </a:r>
                      <a:r>
                        <a:rPr kumimoji="1" lang="ja-JP" altLang="en-US" sz="1600" b="1" u="none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も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確認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AEFE08-3267-B7B5-B47D-0206EB473759}"/>
              </a:ext>
            </a:extLst>
          </p:cNvPr>
          <p:cNvSpPr txBox="1"/>
          <p:nvPr/>
        </p:nvSpPr>
        <p:spPr>
          <a:xfrm>
            <a:off x="393702" y="3360935"/>
            <a:ext cx="8388000" cy="1100416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000"/>
              </a:lnSpc>
            </a:pPr>
            <a:r>
              <a:rPr lang="ja-JP" altLang="en-US" sz="16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施術内容、リスクや副作用などの注意事項について、十分な説明</a:t>
            </a:r>
            <a:r>
              <a:rPr lang="ja-JP" altLang="en-US" sz="1600" kern="800" spc="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を受けましょう。希望していない施術を勧められた場合は、医師から十分な説明を受けましょう。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美容医療の施術を受けてトラブルが起こってしまった場合は、医療安全支援センターや消費生活センターに相談しましょう。</a:t>
            </a:r>
            <a:endParaRPr lang="ja-JP" altLang="en-US" sz="1600" kern="800" spc="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32613A1-B001-0B58-1B82-EF10F59FB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538449"/>
              </p:ext>
            </p:extLst>
          </p:nvPr>
        </p:nvGraphicFramePr>
        <p:xfrm>
          <a:off x="393702" y="4660412"/>
          <a:ext cx="8388000" cy="387024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➌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u="sng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本当に今必要か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よく考えてから申し込みを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FC1C16-A0A8-880C-AD68-2677C046DAC9}"/>
              </a:ext>
            </a:extLst>
          </p:cNvPr>
          <p:cNvSpPr txBox="1"/>
          <p:nvPr/>
        </p:nvSpPr>
        <p:spPr>
          <a:xfrm>
            <a:off x="2683669" y="724787"/>
            <a:ext cx="3776661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ja-JP" altLang="en-US" sz="2400" b="1" spc="300">
                <a:solidFill>
                  <a:srgbClr val="155DAA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アドバイス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02EB43C0-C1D3-1CBB-0179-D762175CB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880701"/>
              </p:ext>
            </p:extLst>
          </p:nvPr>
        </p:nvGraphicFramePr>
        <p:xfrm>
          <a:off x="381002" y="-12466"/>
          <a:ext cx="8725599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806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4158224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21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美容医療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3EAD9B-B924-B675-7159-DBFBADCAD13A}"/>
              </a:ext>
            </a:extLst>
          </p:cNvPr>
          <p:cNvSpPr txBox="1"/>
          <p:nvPr/>
        </p:nvSpPr>
        <p:spPr>
          <a:xfrm>
            <a:off x="393702" y="5105808"/>
            <a:ext cx="8388000" cy="840217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000"/>
              </a:lnSpc>
            </a:pPr>
            <a:r>
              <a:rPr lang="ja-JP" altLang="en-US" sz="16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契約を急がせる事業者（クリニック）は要注意です。</a:t>
            </a:r>
            <a:r>
              <a:rPr lang="ja-JP" altLang="en-US" sz="1600" kern="800" spc="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家族や友人に相談したり、他のクリニックとも比較して契約するか判断しましょう。判断に迷う場合は慌てて契約せず、そもそも契約を受ける必要があるか冷静に検討しましょう。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0412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デザインの設定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4011AD742051247A467C195A3383738" ma:contentTypeVersion="11" ma:contentTypeDescription="新しいドキュメントを作成します。" ma:contentTypeScope="" ma:versionID="36599dddc8a14cc94eecd40850a234b1">
  <xsd:schema xmlns:xsd="http://www.w3.org/2001/XMLSchema" xmlns:xs="http://www.w3.org/2001/XMLSchema" xmlns:p="http://schemas.microsoft.com/office/2006/metadata/properties" xmlns:ns2="7a332b01-d7ec-45bc-8996-aa2902fc9686" xmlns:ns3="8b193db2-91d2-4669-906a-3c3ab282e6b8" targetNamespace="http://schemas.microsoft.com/office/2006/metadata/properties" ma:root="true" ma:fieldsID="0fcc6018b8a01208aec05b0810c1900a" ns2:_="" ns3:_="">
    <xsd:import namespace="7a332b01-d7ec-45bc-8996-aa2902fc9686"/>
    <xsd:import namespace="8b193db2-91d2-4669-906a-3c3ab282e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32b01-d7ec-45bc-8996-aa2902fc96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93db2-91d2-4669-906a-3c3ab282e6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8db961-4090-45fb-bd03-8b70cf98b680}" ma:internalName="TaxCatchAll" ma:showField="CatchAllData" ma:web="8b193db2-91d2-4669-906a-3c3ab282e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193db2-91d2-4669-906a-3c3ab282e6b8" xsi:nil="true"/>
    <lcf76f155ced4ddcb4097134ff3c332f xmlns="7a332b01-d7ec-45bc-8996-aa2902fc968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108B85-5C48-4689-A3BD-9BC8D736F378}"/>
</file>

<file path=customXml/itemProps2.xml><?xml version="1.0" encoding="utf-8"?>
<ds:datastoreItem xmlns:ds="http://schemas.openxmlformats.org/officeDocument/2006/customXml" ds:itemID="{3E9FD8C6-80D3-4AEA-A9B7-84F457F6B1E3}">
  <ds:schemaRefs>
    <ds:schemaRef ds:uri="http://purl.org/dc/elements/1.1/"/>
    <ds:schemaRef ds:uri="http://schemas.microsoft.com/office/2006/documentManagement/types"/>
    <ds:schemaRef ds:uri="2df06ef0-b8e3-4299-a963-1b3ec9fc1c82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dc44dd61-d298-48f6-94c1-bf6e563cd65e"/>
    <ds:schemaRef ds:uri="f51b2db3-7384-4775-b173-1b4d0721bf4f"/>
  </ds:schemaRefs>
</ds:datastoreItem>
</file>

<file path=customXml/itemProps3.xml><?xml version="1.0" encoding="utf-8"?>
<ds:datastoreItem xmlns:ds="http://schemas.openxmlformats.org/officeDocument/2006/customXml" ds:itemID="{7C980FE7-15FB-4D7F-89EA-AEF34CCC09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5116</TotalTime>
  <Words>421</Words>
  <Application>Microsoft Macintosh PowerPoint</Application>
  <PresentationFormat>画面に合わせる (4:3)</PresentationFormat>
  <Paragraphs>55</Paragraphs>
  <Slides>3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</vt:i4>
      </vt:variant>
    </vt:vector>
  </HeadingPairs>
  <TitlesOfParts>
    <vt:vector size="10" baseType="lpstr">
      <vt:lpstr>Arial</vt:lpstr>
      <vt:lpstr>游ゴシック</vt:lpstr>
      <vt:lpstr>BIZ UDPゴシック</vt:lpstr>
      <vt:lpstr>BIZ UDPゴシック</vt:lpstr>
      <vt:lpstr>ＭＳ Ｐゴシック</vt:lpstr>
      <vt:lpstr>デザインの設定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/>
  <dc:creator/>
  <cp:keywords/>
  <dc:description/>
  <cp:lastModifiedBy>Microsoft Office User</cp:lastModifiedBy>
  <cp:revision>117</cp:revision>
  <cp:lastPrinted>2026-03-02T05:35:25Z</cp:lastPrinted>
  <dcterms:created xsi:type="dcterms:W3CDTF">2020-08-21T08:47:09Z</dcterms:created>
  <dcterms:modified xsi:type="dcterms:W3CDTF">2026-04-01T11:12:52Z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0x010100F4011AD742051247A467C195A3383738</vt:lpwstr>
  </property>
</Properties>
</file>