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64" r:id="rId4"/>
    <p:sldMasterId id="2147483740" r:id="rId5"/>
  </p:sldMasterIdLst>
  <p:notesMasterIdLst>
    <p:notesMasterId r:id="rId9"/>
  </p:notesMasterIdLst>
  <p:sldIdLst>
    <p:sldId id="287" r:id="rId6"/>
    <p:sldId id="336" r:id="rId7"/>
    <p:sldId id="343" r:id="rId8"/>
  </p:sldIdLst>
  <p:sldSz cx="9144000" cy="6858000" type="screen4x3"/>
  <p:notesSz cx="7099300" cy="10234613"/>
  <p:embeddedFontLst>
    <p:embeddedFont>
      <p:font typeface="BIZ UDPゴシック" panose="020B0400000000000000" pitchFamily="34" charset="-128"/>
      <p:regular r:id="rId10"/>
      <p:bold r:id="rId11"/>
    </p:embeddedFont>
    <p:embeddedFont>
      <p:font typeface="BIZ UDPゴシック" panose="020B0400000000000000" pitchFamily="34" charset="-128"/>
      <p:regular r:id="rId10"/>
      <p:bold r:id="rId11"/>
    </p:embeddedFont>
    <p:embeddedFont>
      <p:font typeface="ＭＳ Ｐゴシック" panose="020B0600070205080204" pitchFamily="34" charset="-128"/>
      <p:regular r:id="rId12"/>
    </p:embeddedFont>
    <p:embeddedFont>
      <p:font typeface="游ゴシック" panose="020B0400000000000000" pitchFamily="34" charset="-128"/>
      <p:regular r:id="rId13"/>
      <p:bold r:id="rId14"/>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5"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C00"/>
    <a:srgbClr val="03ADEC"/>
    <a:srgbClr val="155DAA"/>
    <a:srgbClr val="48C9FF"/>
    <a:srgbClr val="48BDFF"/>
    <a:srgbClr val="FFA700"/>
    <a:srgbClr val="6FD6FE"/>
    <a:srgbClr val="5ED4FF"/>
    <a:srgbClr val="EB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B63158-6A5C-4880-BBBD-86A3DFA7AD38}" v="86" dt="2026-03-13T07:57:21.14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01" autoAdjust="0"/>
    <p:restoredTop sz="95884" autoAdjust="0"/>
  </p:normalViewPr>
  <p:slideViewPr>
    <p:cSldViewPr snapToGrid="0" showGuides="1">
      <p:cViewPr varScale="1">
        <p:scale>
          <a:sx n="104" d="100"/>
          <a:sy n="104" d="100"/>
        </p:scale>
        <p:origin x="1504" y="20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100" d="100"/>
          <a:sy n="100" d="100"/>
        </p:scale>
        <p:origin x="3792" y="160"/>
      </p:cViewPr>
      <p:guideLst>
        <p:guide orient="horz" pos="3225"/>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2.fntdata"/><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font" Target="fonts/font1.fntdata"/><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中川 壮一(NAKAGAWA Soichi)" userId="0eb52c30-faa1-4d0f-9b30-95b1ae42cf04" providerId="ADAL" clId="{A9D8A263-F53F-40F1-B01B-1ABEFD010516}"/>
    <pc:docChg chg="undo custSel modSld delMainMaster modMainMaster">
      <pc:chgData name="中川 壮一(NAKAGAWA Soichi)" userId="0eb52c30-faa1-4d0f-9b30-95b1ae42cf04" providerId="ADAL" clId="{A9D8A263-F53F-40F1-B01B-1ABEFD010516}" dt="2026-03-13T09:38:28.639" v="508" actId="478"/>
      <pc:docMkLst>
        <pc:docMk/>
      </pc:docMkLst>
      <pc:sldChg chg="addSp modSp mod">
        <pc:chgData name="中川 壮一(NAKAGAWA Soichi)" userId="0eb52c30-faa1-4d0f-9b30-95b1ae42cf04" providerId="ADAL" clId="{A9D8A263-F53F-40F1-B01B-1ABEFD010516}" dt="2026-03-13T07:54:46.103" v="481" actId="20577"/>
        <pc:sldMkLst>
          <pc:docMk/>
          <pc:sldMk cId="2536831816" sldId="287"/>
        </pc:sldMkLst>
        <pc:graphicFrameChg chg="modGraphic">
          <ac:chgData name="中川 壮一(NAKAGAWA Soichi)" userId="0eb52c30-faa1-4d0f-9b30-95b1ae42cf04" providerId="ADAL" clId="{A9D8A263-F53F-40F1-B01B-1ABEFD010516}" dt="2026-03-13T07:54:46.103" v="481" actId="20577"/>
          <ac:graphicFrameMkLst>
            <pc:docMk/>
            <pc:sldMk cId="2536831816" sldId="287"/>
            <ac:graphicFrameMk id="2" creationId="{3E84AC69-0DCB-B574-1195-739F56D22DF7}"/>
          </ac:graphicFrameMkLst>
        </pc:graphicFrameChg>
        <pc:graphicFrameChg chg="add mod modGraphic">
          <ac:chgData name="中川 壮一(NAKAGAWA Soichi)" userId="0eb52c30-faa1-4d0f-9b30-95b1ae42cf04" providerId="ADAL" clId="{A9D8A263-F53F-40F1-B01B-1ABEFD010516}" dt="2026-03-13T07:54:33.329" v="475" actId="1076"/>
          <ac:graphicFrameMkLst>
            <pc:docMk/>
            <pc:sldMk cId="2536831816" sldId="287"/>
            <ac:graphicFrameMk id="4" creationId="{28280B45-8B8D-737D-9B9C-B84A20046EA9}"/>
          </ac:graphicFrameMkLst>
        </pc:graphicFrameChg>
      </pc:sldChg>
      <pc:sldChg chg="addSp delSp modSp mod">
        <pc:chgData name="中川 壮一(NAKAGAWA Soichi)" userId="0eb52c30-faa1-4d0f-9b30-95b1ae42cf04" providerId="ADAL" clId="{A9D8A263-F53F-40F1-B01B-1ABEFD010516}" dt="2026-03-13T07:57:52.784" v="501" actId="1076"/>
        <pc:sldMkLst>
          <pc:docMk/>
          <pc:sldMk cId="84683226" sldId="336"/>
        </pc:sldMkLst>
        <pc:graphicFrameChg chg="modGraphic">
          <ac:chgData name="中川 壮一(NAKAGAWA Soichi)" userId="0eb52c30-faa1-4d0f-9b30-95b1ae42cf04" providerId="ADAL" clId="{A9D8A263-F53F-40F1-B01B-1ABEFD010516}" dt="2026-03-13T07:56:51.227" v="492" actId="2165"/>
          <ac:graphicFrameMkLst>
            <pc:docMk/>
            <pc:sldMk cId="84683226" sldId="336"/>
            <ac:graphicFrameMk id="6" creationId="{8E05AA04-5791-4A1B-A781-E5A61C4D5372}"/>
          </ac:graphicFrameMkLst>
        </pc:graphicFrameChg>
        <pc:graphicFrameChg chg="add del mod">
          <ac:chgData name="中川 壮一(NAKAGAWA Soichi)" userId="0eb52c30-faa1-4d0f-9b30-95b1ae42cf04" providerId="ADAL" clId="{A9D8A263-F53F-40F1-B01B-1ABEFD010516}" dt="2026-03-13T07:55:54.086" v="484" actId="478"/>
          <ac:graphicFrameMkLst>
            <pc:docMk/>
            <pc:sldMk cId="84683226" sldId="336"/>
            <ac:graphicFrameMk id="7" creationId="{F6609905-19F9-38D3-9BA6-C905D193D3B4}"/>
          </ac:graphicFrameMkLst>
        </pc:graphicFrameChg>
        <pc:graphicFrameChg chg="add del mod">
          <ac:chgData name="中川 壮一(NAKAGAWA Soichi)" userId="0eb52c30-faa1-4d0f-9b30-95b1ae42cf04" providerId="ADAL" clId="{A9D8A263-F53F-40F1-B01B-1ABEFD010516}" dt="2026-03-13T07:56:33.110" v="489" actId="478"/>
          <ac:graphicFrameMkLst>
            <pc:docMk/>
            <pc:sldMk cId="84683226" sldId="336"/>
            <ac:graphicFrameMk id="8" creationId="{71449C02-87DD-58B4-4A53-7D31F40EF159}"/>
          </ac:graphicFrameMkLst>
        </pc:graphicFrameChg>
        <pc:graphicFrameChg chg="add mod modGraphic">
          <ac:chgData name="中川 壮一(NAKAGAWA Soichi)" userId="0eb52c30-faa1-4d0f-9b30-95b1ae42cf04" providerId="ADAL" clId="{A9D8A263-F53F-40F1-B01B-1ABEFD010516}" dt="2026-03-13T07:57:31.673" v="498" actId="2165"/>
          <ac:graphicFrameMkLst>
            <pc:docMk/>
            <pc:sldMk cId="84683226" sldId="336"/>
            <ac:graphicFrameMk id="9" creationId="{689CE2BA-41DF-7E7E-7DC0-F4E8B09EA996}"/>
          </ac:graphicFrameMkLst>
        </pc:graphicFrameChg>
        <pc:graphicFrameChg chg="add mod modGraphic">
          <ac:chgData name="中川 壮一(NAKAGAWA Soichi)" userId="0eb52c30-faa1-4d0f-9b30-95b1ae42cf04" providerId="ADAL" clId="{A9D8A263-F53F-40F1-B01B-1ABEFD010516}" dt="2026-03-13T07:57:52.784" v="501" actId="1076"/>
          <ac:graphicFrameMkLst>
            <pc:docMk/>
            <pc:sldMk cId="84683226" sldId="336"/>
            <ac:graphicFrameMk id="10" creationId="{56618CBB-122A-7C36-5537-750B5899084B}"/>
          </ac:graphicFrameMkLst>
        </pc:graphicFrameChg>
      </pc:sldChg>
      <pc:sldChg chg="modSp mod modAnim">
        <pc:chgData name="中川 壮一(NAKAGAWA Soichi)" userId="0eb52c30-faa1-4d0f-9b30-95b1ae42cf04" providerId="ADAL" clId="{A9D8A263-F53F-40F1-B01B-1ABEFD010516}" dt="2026-03-13T07:53:20.303" v="469" actId="1076"/>
        <pc:sldMkLst>
          <pc:docMk/>
          <pc:sldMk cId="3041205408" sldId="343"/>
        </pc:sldMkLst>
        <pc:spChg chg="mod">
          <ac:chgData name="中川 壮一(NAKAGAWA Soichi)" userId="0eb52c30-faa1-4d0f-9b30-95b1ae42cf04" providerId="ADAL" clId="{A9D8A263-F53F-40F1-B01B-1ABEFD010516}" dt="2026-03-13T07:53:12.286" v="467" actId="1076"/>
          <ac:spMkLst>
            <pc:docMk/>
            <pc:sldMk cId="3041205408" sldId="343"/>
            <ac:spMk id="2" creationId="{E39ACBE1-BF68-DFC7-BE6B-0E69F8BA9555}"/>
          </ac:spMkLst>
        </pc:spChg>
        <pc:spChg chg="mod">
          <ac:chgData name="中川 壮一(NAKAGAWA Soichi)" userId="0eb52c30-faa1-4d0f-9b30-95b1ae42cf04" providerId="ADAL" clId="{A9D8A263-F53F-40F1-B01B-1ABEFD010516}" dt="2026-03-13T07:53:20.303" v="469" actId="1076"/>
          <ac:spMkLst>
            <pc:docMk/>
            <pc:sldMk cId="3041205408" sldId="343"/>
            <ac:spMk id="4" creationId="{9120352B-F91E-A837-42D9-6EB282D404D4}"/>
          </ac:spMkLst>
        </pc:spChg>
        <pc:spChg chg="mod">
          <ac:chgData name="中川 壮一(NAKAGAWA Soichi)" userId="0eb52c30-faa1-4d0f-9b30-95b1ae42cf04" providerId="ADAL" clId="{A9D8A263-F53F-40F1-B01B-1ABEFD010516}" dt="2026-03-13T07:50:19.235" v="391" actId="1076"/>
          <ac:spMkLst>
            <pc:docMk/>
            <pc:sldMk cId="3041205408" sldId="343"/>
            <ac:spMk id="6" creationId="{E4AEFE08-3267-B7B5-B47D-0206EB473759}"/>
          </ac:spMkLst>
        </pc:spChg>
        <pc:spChg chg="mod">
          <ac:chgData name="中川 壮一(NAKAGAWA Soichi)" userId="0eb52c30-faa1-4d0f-9b30-95b1ae42cf04" providerId="ADAL" clId="{A9D8A263-F53F-40F1-B01B-1ABEFD010516}" dt="2026-03-13T07:50:19.235" v="391" actId="1076"/>
          <ac:spMkLst>
            <pc:docMk/>
            <pc:sldMk cId="3041205408" sldId="343"/>
            <ac:spMk id="15" creationId="{0042A757-D35E-4707-69D3-7A7008866611}"/>
          </ac:spMkLst>
        </pc:spChg>
        <pc:graphicFrameChg chg="mod">
          <ac:chgData name="中川 壮一(NAKAGAWA Soichi)" userId="0eb52c30-faa1-4d0f-9b30-95b1ae42cf04" providerId="ADAL" clId="{A9D8A263-F53F-40F1-B01B-1ABEFD010516}" dt="2026-03-13T07:50:19.235" v="391" actId="1076"/>
          <ac:graphicFrameMkLst>
            <pc:docMk/>
            <pc:sldMk cId="3041205408" sldId="343"/>
            <ac:graphicFrameMk id="3" creationId="{B9A3D1D2-1556-5ED8-1944-BD9E2B7FB7FC}"/>
          </ac:graphicFrameMkLst>
        </pc:graphicFrameChg>
        <pc:graphicFrameChg chg="mod">
          <ac:chgData name="中川 壮一(NAKAGAWA Soichi)" userId="0eb52c30-faa1-4d0f-9b30-95b1ae42cf04" providerId="ADAL" clId="{A9D8A263-F53F-40F1-B01B-1ABEFD010516}" dt="2026-03-13T07:50:19.235" v="391" actId="1076"/>
          <ac:graphicFrameMkLst>
            <pc:docMk/>
            <pc:sldMk cId="3041205408" sldId="343"/>
            <ac:graphicFrameMk id="5" creationId="{0CCDB5D6-63A0-7EF2-28A9-18118D5288BE}"/>
          </ac:graphicFrameMkLst>
        </pc:graphicFrameChg>
        <pc:graphicFrameChg chg="mod modGraphic">
          <ac:chgData name="中川 壮一(NAKAGAWA Soichi)" userId="0eb52c30-faa1-4d0f-9b30-95b1ae42cf04" providerId="ADAL" clId="{A9D8A263-F53F-40F1-B01B-1ABEFD010516}" dt="2026-03-13T07:50:19.235" v="391" actId="1076"/>
          <ac:graphicFrameMkLst>
            <pc:docMk/>
            <pc:sldMk cId="3041205408" sldId="343"/>
            <ac:graphicFrameMk id="7" creationId="{732613A1-B001-0B58-1B82-EF10F59FB6D2}"/>
          </ac:graphicFrameMkLst>
        </pc:graphicFrameChg>
        <pc:graphicFrameChg chg="mod modGraphic">
          <ac:chgData name="中川 壮一(NAKAGAWA Soichi)" userId="0eb52c30-faa1-4d0f-9b30-95b1ae42cf04" providerId="ADAL" clId="{A9D8A263-F53F-40F1-B01B-1ABEFD010516}" dt="2026-03-13T07:50:19.235" v="391" actId="1076"/>
          <ac:graphicFrameMkLst>
            <pc:docMk/>
            <pc:sldMk cId="3041205408" sldId="343"/>
            <ac:graphicFrameMk id="16" creationId="{DBD32757-3A60-11F7-0E25-8213C2881EDD}"/>
          </ac:graphicFrameMkLst>
        </pc:graphicFrameChg>
      </pc:sldChg>
      <pc:sldMasterChg chg="modSldLayout">
        <pc:chgData name="中川 壮一(NAKAGAWA Soichi)" userId="0eb52c30-faa1-4d0f-9b30-95b1ae42cf04" providerId="ADAL" clId="{A9D8A263-F53F-40F1-B01B-1ABEFD010516}" dt="2026-03-13T09:38:15.098" v="504" actId="478"/>
        <pc:sldMasterMkLst>
          <pc:docMk/>
          <pc:sldMasterMk cId="1982178155" sldId="2147483664"/>
        </pc:sldMasterMkLst>
        <pc:sldLayoutChg chg="delSp mod">
          <pc:chgData name="中川 壮一(NAKAGAWA Soichi)" userId="0eb52c30-faa1-4d0f-9b30-95b1ae42cf04" providerId="ADAL" clId="{A9D8A263-F53F-40F1-B01B-1ABEFD010516}" dt="2026-03-13T09:38:08.764" v="502" actId="478"/>
          <pc:sldLayoutMkLst>
            <pc:docMk/>
            <pc:sldMasterMk cId="1982178155" sldId="2147483664"/>
            <pc:sldLayoutMk cId="3794043950" sldId="2147483665"/>
          </pc:sldLayoutMkLst>
          <pc:spChg chg="del">
            <ac:chgData name="中川 壮一(NAKAGAWA Soichi)" userId="0eb52c30-faa1-4d0f-9b30-95b1ae42cf04" providerId="ADAL" clId="{A9D8A263-F53F-40F1-B01B-1ABEFD010516}" dt="2026-03-13T09:38:08.764" v="502" actId="478"/>
            <ac:spMkLst>
              <pc:docMk/>
              <pc:sldMasterMk cId="1982178155" sldId="2147483664"/>
              <pc:sldLayoutMk cId="3794043950" sldId="2147483665"/>
              <ac:spMk id="4" creationId="{647AFF19-6FFB-5E36-0790-BAE5BF5A527F}"/>
            </ac:spMkLst>
          </pc:spChg>
        </pc:sldLayoutChg>
        <pc:sldLayoutChg chg="delSp mod">
          <pc:chgData name="中川 壮一(NAKAGAWA Soichi)" userId="0eb52c30-faa1-4d0f-9b30-95b1ae42cf04" providerId="ADAL" clId="{A9D8A263-F53F-40F1-B01B-1ABEFD010516}" dt="2026-03-13T09:38:15.098" v="504" actId="478"/>
          <pc:sldLayoutMkLst>
            <pc:docMk/>
            <pc:sldMasterMk cId="1982178155" sldId="2147483664"/>
            <pc:sldLayoutMk cId="1914403378" sldId="2147483677"/>
          </pc:sldLayoutMkLst>
          <pc:spChg chg="del">
            <ac:chgData name="中川 壮一(NAKAGAWA Soichi)" userId="0eb52c30-faa1-4d0f-9b30-95b1ae42cf04" providerId="ADAL" clId="{A9D8A263-F53F-40F1-B01B-1ABEFD010516}" dt="2026-03-13T09:38:15.098" v="504" actId="478"/>
            <ac:spMkLst>
              <pc:docMk/>
              <pc:sldMasterMk cId="1982178155" sldId="2147483664"/>
              <pc:sldLayoutMk cId="1914403378" sldId="2147483677"/>
              <ac:spMk id="2" creationId="{6F92A669-78D7-B3F6-4460-1156A3001D31}"/>
            </ac:spMkLst>
          </pc:spChg>
        </pc:sldLayoutChg>
        <pc:sldLayoutChg chg="delSp mod">
          <pc:chgData name="中川 壮一(NAKAGAWA Soichi)" userId="0eb52c30-faa1-4d0f-9b30-95b1ae42cf04" providerId="ADAL" clId="{A9D8A263-F53F-40F1-B01B-1ABEFD010516}" dt="2026-03-13T09:38:11.374" v="503" actId="478"/>
          <pc:sldLayoutMkLst>
            <pc:docMk/>
            <pc:sldMasterMk cId="1982178155" sldId="2147483664"/>
            <pc:sldLayoutMk cId="2056233465" sldId="2147483678"/>
          </pc:sldLayoutMkLst>
          <pc:spChg chg="del">
            <ac:chgData name="中川 壮一(NAKAGAWA Soichi)" userId="0eb52c30-faa1-4d0f-9b30-95b1ae42cf04" providerId="ADAL" clId="{A9D8A263-F53F-40F1-B01B-1ABEFD010516}" dt="2026-03-13T09:38:11.374" v="503" actId="478"/>
            <ac:spMkLst>
              <pc:docMk/>
              <pc:sldMasterMk cId="1982178155" sldId="2147483664"/>
              <pc:sldLayoutMk cId="2056233465" sldId="2147483678"/>
              <ac:spMk id="2" creationId="{66F654AF-32CF-9F79-8845-8B6AE975E659}"/>
            </ac:spMkLst>
          </pc:spChg>
        </pc:sldLayoutChg>
      </pc:sldMasterChg>
      <pc:sldMasterChg chg="del">
        <pc:chgData name="中川 壮一(NAKAGAWA Soichi)" userId="0eb52c30-faa1-4d0f-9b30-95b1ae42cf04" providerId="ADAL" clId="{A9D8A263-F53F-40F1-B01B-1ABEFD010516}" dt="2026-03-13T09:38:17.456" v="505" actId="2696"/>
        <pc:sldMasterMkLst>
          <pc:docMk/>
          <pc:sldMasterMk cId="2844679797" sldId="2147483679"/>
        </pc:sldMasterMkLst>
      </pc:sldMasterChg>
      <pc:sldMasterChg chg="modSldLayout">
        <pc:chgData name="中川 壮一(NAKAGAWA Soichi)" userId="0eb52c30-faa1-4d0f-9b30-95b1ae42cf04" providerId="ADAL" clId="{A9D8A263-F53F-40F1-B01B-1ABEFD010516}" dt="2026-03-13T09:38:28.639" v="508" actId="478"/>
        <pc:sldMasterMkLst>
          <pc:docMk/>
          <pc:sldMasterMk cId="337894150" sldId="2147483740"/>
        </pc:sldMasterMkLst>
        <pc:sldLayoutChg chg="delSp mod">
          <pc:chgData name="中川 壮一(NAKAGAWA Soichi)" userId="0eb52c30-faa1-4d0f-9b30-95b1ae42cf04" providerId="ADAL" clId="{A9D8A263-F53F-40F1-B01B-1ABEFD010516}" dt="2026-03-13T09:38:25.098" v="507" actId="478"/>
          <pc:sldLayoutMkLst>
            <pc:docMk/>
            <pc:sldMasterMk cId="337894150" sldId="2147483740"/>
            <pc:sldLayoutMk cId="2846548919" sldId="2147483661"/>
          </pc:sldLayoutMkLst>
          <pc:spChg chg="del">
            <ac:chgData name="中川 壮一(NAKAGAWA Soichi)" userId="0eb52c30-faa1-4d0f-9b30-95b1ae42cf04" providerId="ADAL" clId="{A9D8A263-F53F-40F1-B01B-1ABEFD010516}" dt="2026-03-13T09:38:25.098" v="507" actId="478"/>
            <ac:spMkLst>
              <pc:docMk/>
              <pc:sldMasterMk cId="337894150" sldId="2147483740"/>
              <pc:sldLayoutMk cId="2846548919" sldId="2147483661"/>
              <ac:spMk id="2" creationId="{AF452554-28ED-FB25-957F-4621ECDA0847}"/>
            </ac:spMkLst>
          </pc:spChg>
        </pc:sldLayoutChg>
        <pc:sldLayoutChg chg="delSp mod">
          <pc:chgData name="中川 壮一(NAKAGAWA Soichi)" userId="0eb52c30-faa1-4d0f-9b30-95b1ae42cf04" providerId="ADAL" clId="{A9D8A263-F53F-40F1-B01B-1ABEFD010516}" dt="2026-03-13T09:38:28.639" v="508" actId="478"/>
          <pc:sldLayoutMkLst>
            <pc:docMk/>
            <pc:sldMasterMk cId="337894150" sldId="2147483740"/>
            <pc:sldLayoutMk cId="914555756" sldId="2147483662"/>
          </pc:sldLayoutMkLst>
          <pc:spChg chg="del">
            <ac:chgData name="中川 壮一(NAKAGAWA Soichi)" userId="0eb52c30-faa1-4d0f-9b30-95b1ae42cf04" providerId="ADAL" clId="{A9D8A263-F53F-40F1-B01B-1ABEFD010516}" dt="2026-03-13T09:38:28.639" v="508" actId="478"/>
            <ac:spMkLst>
              <pc:docMk/>
              <pc:sldMasterMk cId="337894150" sldId="2147483740"/>
              <pc:sldLayoutMk cId="914555756" sldId="2147483662"/>
              <ac:spMk id="2" creationId="{F016D14F-40CF-36C2-EA79-4FB7216BA6A4}"/>
            </ac:spMkLst>
          </pc:spChg>
        </pc:sldLayoutChg>
        <pc:sldLayoutChg chg="delSp mod">
          <pc:chgData name="中川 壮一(NAKAGAWA Soichi)" userId="0eb52c30-faa1-4d0f-9b30-95b1ae42cf04" providerId="ADAL" clId="{A9D8A263-F53F-40F1-B01B-1ABEFD010516}" dt="2026-03-13T09:38:22.199" v="506" actId="478"/>
          <pc:sldLayoutMkLst>
            <pc:docMk/>
            <pc:sldMasterMk cId="337894150" sldId="2147483740"/>
            <pc:sldLayoutMk cId="13845286" sldId="2147483752"/>
          </pc:sldLayoutMkLst>
          <pc:spChg chg="del">
            <ac:chgData name="中川 壮一(NAKAGAWA Soichi)" userId="0eb52c30-faa1-4d0f-9b30-95b1ae42cf04" providerId="ADAL" clId="{A9D8A263-F53F-40F1-B01B-1ABEFD010516}" dt="2026-03-13T09:38:22.199" v="506" actId="478"/>
            <ac:spMkLst>
              <pc:docMk/>
              <pc:sldMasterMk cId="337894150" sldId="2147483740"/>
              <pc:sldLayoutMk cId="13845286" sldId="2147483752"/>
              <ac:spMk id="2" creationId="{9C75EC74-53FF-23AD-6EB8-9E987B0A4927}"/>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3076363" cy="513507"/>
          </a:xfrm>
          <a:prstGeom prst="rect">
            <a:avLst/>
          </a:prstGeom>
        </p:spPr>
        <p:txBody>
          <a:bodyPr vert="horz" lIns="99018" tIns="49510" rIns="99018" bIns="4951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8" y="3"/>
            <a:ext cx="3076363" cy="513507"/>
          </a:xfrm>
          <a:prstGeom prst="rect">
            <a:avLst/>
          </a:prstGeom>
        </p:spPr>
        <p:txBody>
          <a:bodyPr vert="horz" lIns="99018" tIns="49510" rIns="99018" bIns="49510" rtlCol="0"/>
          <a:lstStyle>
            <a:lvl1pPr algn="r">
              <a:defRPr sz="1200"/>
            </a:lvl1pPr>
          </a:lstStyle>
          <a:p>
            <a:fld id="{0F4F8169-28DE-4F09-A6CA-E213F46047D9}" type="datetimeFigureOut">
              <a:rPr kumimoji="1" lang="ja-JP" altLang="en-US" smtClean="0"/>
              <a:t>2026/4/1</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9018" tIns="49510" rIns="99018" bIns="49510" rtlCol="0" anchor="ctr"/>
          <a:lstStyle/>
          <a:p>
            <a:endParaRPr lang="ja-JP" altLang="en-US"/>
          </a:p>
        </p:txBody>
      </p:sp>
      <p:sp>
        <p:nvSpPr>
          <p:cNvPr id="5" name="ノート プレースホルダー 4"/>
          <p:cNvSpPr>
            <a:spLocks noGrp="1"/>
          </p:cNvSpPr>
          <p:nvPr>
            <p:ph type="body" sz="quarter" idx="3"/>
          </p:nvPr>
        </p:nvSpPr>
        <p:spPr>
          <a:xfrm>
            <a:off x="709930" y="4925412"/>
            <a:ext cx="5679440" cy="4029879"/>
          </a:xfrm>
          <a:prstGeom prst="rect">
            <a:avLst/>
          </a:prstGeom>
        </p:spPr>
        <p:txBody>
          <a:bodyPr vert="horz" lIns="99018" tIns="49510" rIns="99018" bIns="495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721110"/>
            <a:ext cx="3076363" cy="513507"/>
          </a:xfrm>
          <a:prstGeom prst="rect">
            <a:avLst/>
          </a:prstGeom>
        </p:spPr>
        <p:txBody>
          <a:bodyPr vert="horz" lIns="99018" tIns="49510" rIns="99018" bIns="495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8" y="9721110"/>
            <a:ext cx="3076363" cy="513507"/>
          </a:xfrm>
          <a:prstGeom prst="rect">
            <a:avLst/>
          </a:prstGeom>
        </p:spPr>
        <p:txBody>
          <a:bodyPr vert="horz" lIns="99018" tIns="49510" rIns="99018" bIns="49510" rtlCol="0" anchor="b"/>
          <a:lstStyle>
            <a:lvl1pPr algn="r">
              <a:defRPr sz="1200"/>
            </a:lvl1pPr>
          </a:lstStyle>
          <a:p>
            <a:fld id="{A7A0DE74-9FCA-4082-8ABA-73C9EA963DF7}" type="slidenum">
              <a:rPr kumimoji="1" lang="ja-JP" altLang="en-US" smtClean="0"/>
              <a:t>‹#›</a:t>
            </a:fld>
            <a:endParaRPr kumimoji="1" lang="ja-JP" altLang="en-US"/>
          </a:p>
        </p:txBody>
      </p:sp>
    </p:spTree>
    <p:extLst>
      <p:ext uri="{BB962C8B-B14F-4D97-AF65-F5344CB8AC3E}">
        <p14:creationId xmlns:p14="http://schemas.microsoft.com/office/powerpoint/2010/main" val="29556964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225" userDrawn="1">
          <p15:clr>
            <a:srgbClr val="F26B43"/>
          </p15:clr>
        </p15:guide>
        <p15:guide id="2" pos="223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a:lnSpc>
                <a:spcPts val="1700"/>
              </a:lnSpc>
            </a:pPr>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1</a:t>
            </a:fld>
            <a:endParaRPr kumimoji="1" lang="ja-JP" altLang="en-US"/>
          </a:p>
        </p:txBody>
      </p:sp>
    </p:spTree>
    <p:extLst>
      <p:ext uri="{BB962C8B-B14F-4D97-AF65-F5344CB8AC3E}">
        <p14:creationId xmlns:p14="http://schemas.microsoft.com/office/powerpoint/2010/main" val="1448873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3750" cy="3452813"/>
          </a:xfrm>
        </p:spPr>
      </p:sp>
      <p:sp>
        <p:nvSpPr>
          <p:cNvPr id="3" name="ノート プレースホルダー 2"/>
          <p:cNvSpPr>
            <a:spLocks noGrp="1"/>
          </p:cNvSpPr>
          <p:nvPr>
            <p:ph type="body" idx="1"/>
          </p:nvPr>
        </p:nvSpPr>
        <p:spPr/>
        <p:txBody>
          <a:bodyPr/>
          <a:lstStyle/>
          <a:p>
            <a:pPr>
              <a:lnSpc>
                <a:spcPts val="1700"/>
              </a:lnSpc>
            </a:pPr>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2</a:t>
            </a:fld>
            <a:endParaRPr kumimoji="1" lang="ja-JP" altLang="en-US"/>
          </a:p>
        </p:txBody>
      </p:sp>
    </p:spTree>
    <p:extLst>
      <p:ext uri="{BB962C8B-B14F-4D97-AF65-F5344CB8AC3E}">
        <p14:creationId xmlns:p14="http://schemas.microsoft.com/office/powerpoint/2010/main" val="800838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3</a:t>
            </a:fld>
            <a:endParaRPr kumimoji="1" lang="ja-JP" altLang="en-US"/>
          </a:p>
        </p:txBody>
      </p:sp>
    </p:spTree>
    <p:extLst>
      <p:ext uri="{BB962C8B-B14F-4D97-AF65-F5344CB8AC3E}">
        <p14:creationId xmlns:p14="http://schemas.microsoft.com/office/powerpoint/2010/main" val="380999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9622237C-CEFF-E5B5-F49B-44B7E9AB3D1E}"/>
              </a:ext>
            </a:extLst>
          </p:cNvPr>
          <p:cNvGraphicFramePr>
            <a:graphicFrameLocks noGrp="1"/>
          </p:cNvGraphicFramePr>
          <p:nvPr userDrawn="1">
            <p:extLst>
              <p:ext uri="{D42A27DB-BD31-4B8C-83A1-F6EECF244321}">
                <p14:modId xmlns:p14="http://schemas.microsoft.com/office/powerpoint/2010/main" val="1460968497"/>
              </p:ext>
            </p:extLst>
          </p:nvPr>
        </p:nvGraphicFramePr>
        <p:xfrm>
          <a:off x="0" y="0"/>
          <a:ext cx="9144000" cy="646740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64674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8BDFF">
                        <a:alpha val="35085"/>
                      </a:srgbClr>
                    </a:solidFill>
                  </a:tcPr>
                </a:tc>
                <a:extLst>
                  <a:ext uri="{0D108BD9-81ED-4DB2-BD59-A6C34878D82A}">
                    <a16:rowId xmlns:a16="http://schemas.microsoft.com/office/drawing/2014/main" val="10000"/>
                  </a:ext>
                </a:extLst>
              </a:tr>
            </a:tbl>
          </a:graphicData>
        </a:graphic>
      </p:graphicFrame>
      <p:sp>
        <p:nvSpPr>
          <p:cNvPr id="6" name="テキスト ボックス 5">
            <a:extLst>
              <a:ext uri="{FF2B5EF4-FFF2-40B4-BE49-F238E27FC236}">
                <a16:creationId xmlns:a16="http://schemas.microsoft.com/office/drawing/2014/main" id="{0DB4B848-A046-604A-8CD6-7848CDB38A78}"/>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379404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9622237C-CEFF-E5B5-F49B-44B7E9AB3D1E}"/>
              </a:ext>
            </a:extLst>
          </p:cNvPr>
          <p:cNvGraphicFramePr>
            <a:graphicFrameLocks noGrp="1"/>
          </p:cNvGraphicFramePr>
          <p:nvPr userDrawn="1">
            <p:extLst>
              <p:ext uri="{D42A27DB-BD31-4B8C-83A1-F6EECF244321}">
                <p14:modId xmlns:p14="http://schemas.microsoft.com/office/powerpoint/2010/main" val="773014648"/>
              </p:ext>
            </p:extLst>
          </p:nvPr>
        </p:nvGraphicFramePr>
        <p:xfrm>
          <a:off x="0" y="0"/>
          <a:ext cx="9144000" cy="646740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64674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69804"/>
                      </a:schemeClr>
                    </a:solidFill>
                  </a:tcPr>
                </a:tc>
                <a:extLst>
                  <a:ext uri="{0D108BD9-81ED-4DB2-BD59-A6C34878D82A}">
                    <a16:rowId xmlns:a16="http://schemas.microsoft.com/office/drawing/2014/main" val="10000"/>
                  </a:ext>
                </a:extLst>
              </a:tr>
            </a:tbl>
          </a:graphicData>
        </a:graphic>
      </p:graphicFrame>
      <p:sp>
        <p:nvSpPr>
          <p:cNvPr id="3" name="テキスト ボックス 2">
            <a:extLst>
              <a:ext uri="{FF2B5EF4-FFF2-40B4-BE49-F238E27FC236}">
                <a16:creationId xmlns:a16="http://schemas.microsoft.com/office/drawing/2014/main" id="{7E7AEB27-2275-7923-5824-5A7F6D5D8E9C}"/>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2056233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9622237C-CEFF-E5B5-F49B-44B7E9AB3D1E}"/>
              </a:ext>
            </a:extLst>
          </p:cNvPr>
          <p:cNvGraphicFramePr>
            <a:graphicFrameLocks noGrp="1"/>
          </p:cNvGraphicFramePr>
          <p:nvPr userDrawn="1">
            <p:extLst>
              <p:ext uri="{D42A27DB-BD31-4B8C-83A1-F6EECF244321}">
                <p14:modId xmlns:p14="http://schemas.microsoft.com/office/powerpoint/2010/main" val="897727270"/>
              </p:ext>
            </p:extLst>
          </p:nvPr>
        </p:nvGraphicFramePr>
        <p:xfrm>
          <a:off x="0" y="0"/>
          <a:ext cx="9144000" cy="646740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64674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93D59B">
                        <a:alpha val="89804"/>
                      </a:srgbClr>
                    </a:solidFill>
                  </a:tcPr>
                </a:tc>
                <a:extLst>
                  <a:ext uri="{0D108BD9-81ED-4DB2-BD59-A6C34878D82A}">
                    <a16:rowId xmlns:a16="http://schemas.microsoft.com/office/drawing/2014/main" val="10000"/>
                  </a:ext>
                </a:extLst>
              </a:tr>
            </a:tbl>
          </a:graphicData>
        </a:graphic>
      </p:graphicFrame>
      <p:sp>
        <p:nvSpPr>
          <p:cNvPr id="3" name="テキスト ボックス 2">
            <a:extLst>
              <a:ext uri="{FF2B5EF4-FFF2-40B4-BE49-F238E27FC236}">
                <a16:creationId xmlns:a16="http://schemas.microsoft.com/office/drawing/2014/main" id="{EFD4C538-8272-4084-AE03-892BDDF803D2}"/>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pic>
        <p:nvPicPr>
          <p:cNvPr id="6" name="図 5" descr="時計, ボール が含まれている画像&#10;&#10;AI 生成コンテンツは誤りを含む可能性があります。">
            <a:extLst>
              <a:ext uri="{FF2B5EF4-FFF2-40B4-BE49-F238E27FC236}">
                <a16:creationId xmlns:a16="http://schemas.microsoft.com/office/drawing/2014/main" id="{049E4B42-F901-47A9-D194-7D9A5D0576B7}"/>
              </a:ext>
            </a:extLst>
          </p:cNvPr>
          <p:cNvPicPr>
            <a:picLocks noChangeAspect="1"/>
          </p:cNvPicPr>
          <p:nvPr userDrawn="1"/>
        </p:nvPicPr>
        <p:blipFill>
          <a:blip r:embed="rId2">
            <a:duotone>
              <a:schemeClr val="bg2">
                <a:shade val="45000"/>
                <a:satMod val="135000"/>
              </a:schemeClr>
              <a:prstClr val="white"/>
            </a:duotone>
            <a:alphaModFix amt="30000"/>
            <a:extLst>
              <a:ext uri="{28A0092B-C50C-407E-A947-70E740481C1C}">
                <a14:useLocalDpi xmlns:a14="http://schemas.microsoft.com/office/drawing/2010/main" val="0"/>
              </a:ext>
            </a:extLst>
          </a:blip>
          <a:srcRect l="8734" r="11736"/>
          <a:stretch>
            <a:fillRect/>
          </a:stretch>
        </p:blipFill>
        <p:spPr>
          <a:xfrm flipH="1">
            <a:off x="-3" y="0"/>
            <a:ext cx="9144001" cy="6467400"/>
          </a:xfrm>
          <a:prstGeom prst="rect">
            <a:avLst/>
          </a:prstGeom>
        </p:spPr>
      </p:pic>
    </p:spTree>
    <p:extLst>
      <p:ext uri="{BB962C8B-B14F-4D97-AF65-F5344CB8AC3E}">
        <p14:creationId xmlns:p14="http://schemas.microsoft.com/office/powerpoint/2010/main" val="191440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AF51E5E3-5DAD-17DA-5C3A-374231410517}"/>
              </a:ext>
            </a:extLst>
          </p:cNvPr>
          <p:cNvGraphicFramePr>
            <a:graphicFrameLocks noGrp="1"/>
          </p:cNvGraphicFramePr>
          <p:nvPr userDrawn="1">
            <p:extLst>
              <p:ext uri="{D42A27DB-BD31-4B8C-83A1-F6EECF244321}">
                <p14:modId xmlns:p14="http://schemas.microsoft.com/office/powerpoint/2010/main" val="2830902996"/>
              </p:ext>
            </p:extLst>
          </p:nvPr>
        </p:nvGraphicFramePr>
        <p:xfrm>
          <a:off x="-18000" y="-68822"/>
          <a:ext cx="9180000" cy="50400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5040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8BDFF"/>
                    </a:solidFill>
                  </a:tcPr>
                </a:tc>
                <a:extLst>
                  <a:ext uri="{0D108BD9-81ED-4DB2-BD59-A6C34878D82A}">
                    <a16:rowId xmlns:a16="http://schemas.microsoft.com/office/drawing/2014/main" val="10000"/>
                  </a:ext>
                </a:extLst>
              </a:tr>
            </a:tbl>
          </a:graphicData>
        </a:graphic>
      </p:graphicFrame>
      <p:sp>
        <p:nvSpPr>
          <p:cNvPr id="3" name="テキスト ボックス 2">
            <a:extLst>
              <a:ext uri="{FF2B5EF4-FFF2-40B4-BE49-F238E27FC236}">
                <a16:creationId xmlns:a16="http://schemas.microsoft.com/office/drawing/2014/main" id="{2084E558-F6DD-EB56-CA88-25F553C09DC1}"/>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1384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3E47423B-3FD6-00ED-3E9F-F90505D12713}"/>
              </a:ext>
            </a:extLst>
          </p:cNvPr>
          <p:cNvGraphicFramePr>
            <a:graphicFrameLocks noGrp="1"/>
          </p:cNvGraphicFramePr>
          <p:nvPr userDrawn="1">
            <p:extLst>
              <p:ext uri="{D42A27DB-BD31-4B8C-83A1-F6EECF244321}">
                <p14:modId xmlns:p14="http://schemas.microsoft.com/office/powerpoint/2010/main" val="2972825284"/>
              </p:ext>
            </p:extLst>
          </p:nvPr>
        </p:nvGraphicFramePr>
        <p:xfrm>
          <a:off x="-18000" y="-68822"/>
          <a:ext cx="9180000" cy="50400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5040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0"/>
                  </a:ext>
                </a:extLst>
              </a:tr>
            </a:tbl>
          </a:graphicData>
        </a:graphic>
      </p:graphicFrame>
      <p:sp>
        <p:nvSpPr>
          <p:cNvPr id="3" name="テキスト ボックス 2">
            <a:extLst>
              <a:ext uri="{FF2B5EF4-FFF2-40B4-BE49-F238E27FC236}">
                <a16:creationId xmlns:a16="http://schemas.microsoft.com/office/drawing/2014/main" id="{BDB319B1-40B8-ACF7-BA19-6183DD4692E4}"/>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2846548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3E47423B-3FD6-00ED-3E9F-F90505D12713}"/>
              </a:ext>
            </a:extLst>
          </p:cNvPr>
          <p:cNvGraphicFramePr>
            <a:graphicFrameLocks noGrp="1"/>
          </p:cNvGraphicFramePr>
          <p:nvPr userDrawn="1">
            <p:extLst>
              <p:ext uri="{D42A27DB-BD31-4B8C-83A1-F6EECF244321}">
                <p14:modId xmlns:p14="http://schemas.microsoft.com/office/powerpoint/2010/main" val="3524762888"/>
              </p:ext>
            </p:extLst>
          </p:nvPr>
        </p:nvGraphicFramePr>
        <p:xfrm>
          <a:off x="-18000" y="-68822"/>
          <a:ext cx="9180000" cy="50400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5040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93D59B"/>
                    </a:solidFill>
                  </a:tcPr>
                </a:tc>
                <a:extLst>
                  <a:ext uri="{0D108BD9-81ED-4DB2-BD59-A6C34878D82A}">
                    <a16:rowId xmlns:a16="http://schemas.microsoft.com/office/drawing/2014/main" val="10000"/>
                  </a:ext>
                </a:extLst>
              </a:tr>
            </a:tbl>
          </a:graphicData>
        </a:graphic>
      </p:graphicFrame>
      <p:sp>
        <p:nvSpPr>
          <p:cNvPr id="3" name="テキスト ボックス 2">
            <a:extLst>
              <a:ext uri="{FF2B5EF4-FFF2-40B4-BE49-F238E27FC236}">
                <a16:creationId xmlns:a16="http://schemas.microsoft.com/office/drawing/2014/main" id="{8F0CC598-0919-4656-A6A3-87C3DCB8C2C7}"/>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914555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178155"/>
      </p:ext>
    </p:extLst>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94150"/>
      </p:ext>
    </p:extLst>
  </p:cSld>
  <p:clrMap bg1="lt1" tx1="dk1" bg2="lt2" tx2="dk2" accent1="accent1" accent2="accent2" accent3="accent3" accent4="accent4" accent5="accent5" accent6="accent6" hlink="hlink" folHlink="folHlink"/>
  <p:sldLayoutIdLst>
    <p:sldLayoutId id="2147483752" r:id="rId1"/>
    <p:sldLayoutId id="2147483661" r:id="rId2"/>
    <p:sldLayoutId id="2147483662"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hyperlink" Target="https://www.fsa.go.jp/menkyo/menkyo.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5FFBBA4D-2976-AE70-1ECC-61F136C2C455}"/>
              </a:ext>
            </a:extLst>
          </p:cNvPr>
          <p:cNvSpPr txBox="1"/>
          <p:nvPr/>
        </p:nvSpPr>
        <p:spPr>
          <a:xfrm>
            <a:off x="2096110" y="771191"/>
            <a:ext cx="6382883" cy="398177"/>
          </a:xfrm>
          <a:prstGeom prst="rect">
            <a:avLst/>
          </a:prstGeom>
          <a:noFill/>
        </p:spPr>
        <p:txBody>
          <a:bodyPr wrap="square" lIns="36000" tIns="36000" rIns="36000" bIns="36000" anchor="t" anchorCtr="0">
            <a:spAutoFit/>
          </a:bodyPr>
          <a:lstStyle/>
          <a:p>
            <a:pPr algn="just">
              <a:lnSpc>
                <a:spcPts val="3000"/>
              </a:lnSpc>
            </a:pPr>
            <a:r>
              <a:rPr lang="ja-JP" altLang="en-US" sz="2000" b="1" dirty="0">
                <a:latin typeface="BIZ UDPゴシック" panose="020B0400000000000000" pitchFamily="50" charset="-128"/>
                <a:ea typeface="BIZ UDPゴシック" panose="020B0400000000000000" pitchFamily="50" charset="-128"/>
              </a:rPr>
              <a:t>投資を勧められとき、どうしましたか？</a:t>
            </a:r>
          </a:p>
        </p:txBody>
      </p:sp>
      <p:sp>
        <p:nvSpPr>
          <p:cNvPr id="87" name="四角形: 角を丸くする 34">
            <a:extLst>
              <a:ext uri="{FF2B5EF4-FFF2-40B4-BE49-F238E27FC236}">
                <a16:creationId xmlns:a16="http://schemas.microsoft.com/office/drawing/2014/main" id="{98DCE0D8-C9E8-5E25-3CBB-BE6DB39863E4}"/>
              </a:ext>
            </a:extLst>
          </p:cNvPr>
          <p:cNvSpPr/>
          <p:nvPr/>
        </p:nvSpPr>
        <p:spPr>
          <a:xfrm>
            <a:off x="375069" y="728803"/>
            <a:ext cx="1554092" cy="533606"/>
          </a:xfrm>
          <a:prstGeom prst="roundRect">
            <a:avLst>
              <a:gd name="adj" fmla="val 32616"/>
            </a:avLst>
          </a:prstGeom>
          <a:solidFill>
            <a:srgbClr val="155DAA"/>
          </a:solidFill>
          <a:ln w="5715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chemeClr val="bg1"/>
                </a:solidFill>
                <a:latin typeface="BIZ UDPゴシック" panose="020B0400000000000000" pitchFamily="50" charset="-128"/>
                <a:ea typeface="BIZ UDPゴシック" panose="020B0400000000000000" pitchFamily="50" charset="-128"/>
              </a:rPr>
              <a:t>選択場面 </a:t>
            </a:r>
            <a:r>
              <a:rPr lang="en-US" altLang="ja-JP" sz="1600" b="1" dirty="0">
                <a:solidFill>
                  <a:schemeClr val="bg1"/>
                </a:solidFill>
                <a:latin typeface="BIZ UDPゴシック" panose="020B0400000000000000" pitchFamily="50" charset="-128"/>
                <a:ea typeface="BIZ UDPゴシック" panose="020B0400000000000000" pitchFamily="50" charset="-128"/>
              </a:rPr>
              <a:t>①</a:t>
            </a:r>
            <a:endParaRPr lang="ja-JP" altLang="en-US" sz="1600" b="1">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92" name="表 91">
            <a:extLst>
              <a:ext uri="{FF2B5EF4-FFF2-40B4-BE49-F238E27FC236}">
                <a16:creationId xmlns:a16="http://schemas.microsoft.com/office/drawing/2014/main" id="{F32A91EF-3E9B-B28C-845D-9B8204BE9802}"/>
              </a:ext>
            </a:extLst>
          </p:cNvPr>
          <p:cNvGraphicFramePr>
            <a:graphicFrameLocks noGrp="1"/>
          </p:cNvGraphicFramePr>
          <p:nvPr>
            <p:extLst>
              <p:ext uri="{D42A27DB-BD31-4B8C-83A1-F6EECF244321}">
                <p14:modId xmlns:p14="http://schemas.microsoft.com/office/powerpoint/2010/main" val="1338286260"/>
              </p:ext>
            </p:extLst>
          </p:nvPr>
        </p:nvGraphicFramePr>
        <p:xfrm>
          <a:off x="375068" y="-12466"/>
          <a:ext cx="8731531" cy="432000"/>
        </p:xfrm>
        <a:graphic>
          <a:graphicData uri="http://schemas.openxmlformats.org/drawingml/2006/table">
            <a:tbl>
              <a:tblPr firstRow="1" bandRow="1">
                <a:tableStyleId>{5C22544A-7EE6-4342-B048-85BDC9FD1C3A}</a:tableStyleId>
              </a:tblPr>
              <a:tblGrid>
                <a:gridCol w="2981378">
                  <a:extLst>
                    <a:ext uri="{9D8B030D-6E8A-4147-A177-3AD203B41FA5}">
                      <a16:colId xmlns:a16="http://schemas.microsoft.com/office/drawing/2014/main" val="20000"/>
                    </a:ext>
                  </a:extLst>
                </a:gridCol>
                <a:gridCol w="1541287">
                  <a:extLst>
                    <a:ext uri="{9D8B030D-6E8A-4147-A177-3AD203B41FA5}">
                      <a16:colId xmlns:a16="http://schemas.microsoft.com/office/drawing/2014/main" val="1678337219"/>
                    </a:ext>
                  </a:extLst>
                </a:gridCol>
                <a:gridCol w="3679290">
                  <a:extLst>
                    <a:ext uri="{9D8B030D-6E8A-4147-A177-3AD203B41FA5}">
                      <a16:colId xmlns:a16="http://schemas.microsoft.com/office/drawing/2014/main" val="3116882824"/>
                    </a:ext>
                  </a:extLst>
                </a:gridCol>
                <a:gridCol w="529576">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600" b="1" baseline="0">
                          <a:solidFill>
                            <a:schemeClr val="bg1"/>
                          </a:solidFill>
                          <a:latin typeface="BIZ UDPゴシック" panose="020B0400000000000000" pitchFamily="50" charset="-128"/>
                          <a:ea typeface="BIZ UDPゴシック" panose="020B0400000000000000" pitchFamily="50" charset="-128"/>
                        </a:rPr>
                        <a:t>投資勧誘</a:t>
                      </a:r>
                      <a:endParaRPr kumimoji="1" lang="ja-JP" altLang="en-US" sz="16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6" name="図 5">
            <a:extLst>
              <a:ext uri="{FF2B5EF4-FFF2-40B4-BE49-F238E27FC236}">
                <a16:creationId xmlns:a16="http://schemas.microsoft.com/office/drawing/2014/main" id="{5F4A50FE-A5A1-04AC-677B-15408265C0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l="19457" t="6287" r="16467" b="20972"/>
          <a:stretch>
            <a:fillRect/>
          </a:stretch>
        </p:blipFill>
        <p:spPr>
          <a:xfrm>
            <a:off x="2630466" y="1521026"/>
            <a:ext cx="3883068" cy="2198358"/>
          </a:xfrm>
          <a:prstGeom prst="rect">
            <a:avLst/>
          </a:prstGeom>
        </p:spPr>
      </p:pic>
      <p:graphicFrame>
        <p:nvGraphicFramePr>
          <p:cNvPr id="7" name="表 6">
            <a:extLst>
              <a:ext uri="{FF2B5EF4-FFF2-40B4-BE49-F238E27FC236}">
                <a16:creationId xmlns:a16="http://schemas.microsoft.com/office/drawing/2014/main" id="{32DBA18D-77D5-17F6-C78A-E72D689BD972}"/>
              </a:ext>
            </a:extLst>
          </p:cNvPr>
          <p:cNvGraphicFramePr>
            <a:graphicFrameLocks noGrp="1"/>
          </p:cNvGraphicFramePr>
          <p:nvPr>
            <p:extLst>
              <p:ext uri="{D42A27DB-BD31-4B8C-83A1-F6EECF244321}">
                <p14:modId xmlns:p14="http://schemas.microsoft.com/office/powerpoint/2010/main" val="3414478343"/>
              </p:ext>
            </p:extLst>
          </p:nvPr>
        </p:nvGraphicFramePr>
        <p:xfrm>
          <a:off x="1020852" y="4241554"/>
          <a:ext cx="2511683" cy="692391"/>
        </p:xfrm>
        <a:graphic>
          <a:graphicData uri="http://schemas.openxmlformats.org/drawingml/2006/table">
            <a:tbl>
              <a:tblPr firstRow="1" bandRow="1">
                <a:tableStyleId>{5940675A-B579-460E-94D1-54222C63F5DA}</a:tableStyleId>
              </a:tblPr>
              <a:tblGrid>
                <a:gridCol w="384408">
                  <a:extLst>
                    <a:ext uri="{9D8B030D-6E8A-4147-A177-3AD203B41FA5}">
                      <a16:colId xmlns:a16="http://schemas.microsoft.com/office/drawing/2014/main" val="2462096926"/>
                    </a:ext>
                  </a:extLst>
                </a:gridCol>
                <a:gridCol w="2127275">
                  <a:extLst>
                    <a:ext uri="{9D8B030D-6E8A-4147-A177-3AD203B41FA5}">
                      <a16:colId xmlns:a16="http://schemas.microsoft.com/office/drawing/2014/main" val="1480663480"/>
                    </a:ext>
                  </a:extLst>
                </a:gridCol>
              </a:tblGrid>
              <a:tr h="6923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a:solidFill>
                            <a:srgbClr val="155DAA"/>
                          </a:solidFill>
                        </a:rPr>
                        <a:t>Ⓐ</a:t>
                      </a:r>
                      <a:endParaRPr lang="en-US" altLang="ja-JP" sz="2000" b="1" dirty="0">
                        <a:solidFill>
                          <a:srgbClr val="155DAA"/>
                        </a:solidFill>
                        <a:latin typeface="+mn-e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spc="0">
                          <a:latin typeface="BIZ UDPGothic" panose="020B0400000000000000" pitchFamily="34" charset="-128"/>
                          <a:ea typeface="BIZ UDPGothic" panose="020B0400000000000000" pitchFamily="34" charset="-128"/>
                        </a:rPr>
                        <a:t>投資をやってみる</a:t>
                      </a:r>
                      <a:endParaRPr lang="ja-JP" altLang="en-US" sz="1800" b="1" spc="0" dirty="0">
                        <a:latin typeface="BIZ UDPGothic" panose="020B0400000000000000" pitchFamily="34" charset="-128"/>
                        <a:ea typeface="BIZ UDPGothic" panose="020B0400000000000000" pitchFamily="34"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7850454"/>
                  </a:ext>
                </a:extLst>
              </a:tr>
            </a:tbl>
          </a:graphicData>
        </a:graphic>
      </p:graphicFrame>
      <p:graphicFrame>
        <p:nvGraphicFramePr>
          <p:cNvPr id="8" name="表 7">
            <a:extLst>
              <a:ext uri="{FF2B5EF4-FFF2-40B4-BE49-F238E27FC236}">
                <a16:creationId xmlns:a16="http://schemas.microsoft.com/office/drawing/2014/main" id="{84619021-4BB3-102B-C8BD-9C1CDA721B16}"/>
              </a:ext>
            </a:extLst>
          </p:cNvPr>
          <p:cNvGraphicFramePr>
            <a:graphicFrameLocks noGrp="1"/>
          </p:cNvGraphicFramePr>
          <p:nvPr>
            <p:extLst>
              <p:ext uri="{D42A27DB-BD31-4B8C-83A1-F6EECF244321}">
                <p14:modId xmlns:p14="http://schemas.microsoft.com/office/powerpoint/2010/main" val="4235061867"/>
              </p:ext>
            </p:extLst>
          </p:nvPr>
        </p:nvGraphicFramePr>
        <p:xfrm>
          <a:off x="3523345" y="4241553"/>
          <a:ext cx="5119915" cy="692391"/>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443526486"/>
                    </a:ext>
                  </a:extLst>
                </a:gridCol>
                <a:gridCol w="4205515">
                  <a:extLst>
                    <a:ext uri="{9D8B030D-6E8A-4147-A177-3AD203B41FA5}">
                      <a16:colId xmlns:a16="http://schemas.microsoft.com/office/drawing/2014/main" val="3939780294"/>
                    </a:ext>
                  </a:extLst>
                </a:gridCol>
              </a:tblGrid>
              <a:tr h="692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a:solidFill>
                            <a:srgbClr val="FF0000"/>
                          </a:solidFill>
                          <a:latin typeface="BIZ UDPGothic" panose="020B0400000000000000" pitchFamily="34" charset="-128"/>
                          <a:ea typeface="BIZ UDPGothic" panose="020B0400000000000000" pitchFamily="34" charset="-128"/>
                        </a:rPr>
                        <a:t>危険！</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Gothic" panose="020B0400000000000000" pitchFamily="34" charset="-128"/>
                          <a:ea typeface="BIZ UDPGothic" panose="020B0400000000000000" pitchFamily="34" charset="-128"/>
                        </a:rPr>
                        <a:t>業者の話をうのみにする</a:t>
                      </a:r>
                      <a:r>
                        <a:rPr kumimoji="1" lang="ja-JP" altLang="en-US" sz="1600" b="1">
                          <a:solidFill>
                            <a:schemeClr val="tx1"/>
                          </a:solidFill>
                          <a:latin typeface="BIZ UDPGothic" panose="020B0400000000000000" pitchFamily="34" charset="-128"/>
                          <a:ea typeface="BIZ UDPGothic" panose="020B0400000000000000" pitchFamily="34" charset="-128"/>
                        </a:rPr>
                        <a:t>と危険です。</a:t>
                      </a:r>
                      <a:endParaRPr kumimoji="1" lang="en-US" altLang="ja-JP" sz="1600" b="1" dirty="0">
                        <a:solidFill>
                          <a:schemeClr val="tx1"/>
                        </a:solidFill>
                        <a:latin typeface="BIZ UDPGothic" panose="020B0400000000000000" pitchFamily="34" charset="-128"/>
                        <a:ea typeface="BIZ UDP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Gothic" panose="020B0400000000000000" pitchFamily="34" charset="-128"/>
                          <a:ea typeface="BIZ UDPGothic" panose="020B0400000000000000" pitchFamily="34" charset="-128"/>
                        </a:rPr>
                        <a:t>信頼のおける業者か確認が必要です！</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7850454"/>
                  </a:ext>
                </a:extLst>
              </a:tr>
            </a:tbl>
          </a:graphicData>
        </a:graphic>
      </p:graphicFrame>
      <p:graphicFrame>
        <p:nvGraphicFramePr>
          <p:cNvPr id="9" name="表 8">
            <a:extLst>
              <a:ext uri="{FF2B5EF4-FFF2-40B4-BE49-F238E27FC236}">
                <a16:creationId xmlns:a16="http://schemas.microsoft.com/office/drawing/2014/main" id="{EC2B3C5D-3EA0-A1FD-9016-7A0D9EA88757}"/>
              </a:ext>
            </a:extLst>
          </p:cNvPr>
          <p:cNvGraphicFramePr>
            <a:graphicFrameLocks noGrp="1"/>
          </p:cNvGraphicFramePr>
          <p:nvPr>
            <p:extLst>
              <p:ext uri="{D42A27DB-BD31-4B8C-83A1-F6EECF244321}">
                <p14:modId xmlns:p14="http://schemas.microsoft.com/office/powerpoint/2010/main" val="2147212258"/>
              </p:ext>
            </p:extLst>
          </p:nvPr>
        </p:nvGraphicFramePr>
        <p:xfrm>
          <a:off x="3523345" y="5089377"/>
          <a:ext cx="5119915" cy="82078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443526486"/>
                    </a:ext>
                  </a:extLst>
                </a:gridCol>
                <a:gridCol w="4205515">
                  <a:extLst>
                    <a:ext uri="{9D8B030D-6E8A-4147-A177-3AD203B41FA5}">
                      <a16:colId xmlns:a16="http://schemas.microsoft.com/office/drawing/2014/main" val="3939780294"/>
                    </a:ext>
                  </a:extLst>
                </a:gridCol>
              </a:tblGrid>
              <a:tr h="820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1" spc="-150" dirty="0">
                          <a:solidFill>
                            <a:srgbClr val="03ADEC"/>
                          </a:solidFill>
                          <a:latin typeface="BIZ UDPGothic" panose="020B0400000000000000" pitchFamily="34" charset="-128"/>
                          <a:ea typeface="BIZ UDPGothic" panose="020B0400000000000000" pitchFamily="34" charset="-128"/>
                        </a:rPr>
                        <a:t>Good</a:t>
                      </a:r>
                      <a:r>
                        <a:rPr lang="ja-JP" altLang="en-US" sz="1600" b="1" spc="-150" dirty="0">
                          <a:solidFill>
                            <a:srgbClr val="03ADEC"/>
                          </a:solidFill>
                          <a:latin typeface="BIZ UDPGothic" panose="020B0400000000000000" pitchFamily="34" charset="-128"/>
                          <a:ea typeface="BIZ UDPGothic" panose="020B0400000000000000" pitchFamily="34" charset="-128"/>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Gothic" panose="020B0400000000000000" pitchFamily="34" charset="-128"/>
                          <a:ea typeface="BIZ UDPGothic" panose="020B0400000000000000" pitchFamily="34" charset="-128"/>
                        </a:rPr>
                        <a:t>広告から誘導された業者による、</a:t>
                      </a:r>
                      <a:endParaRPr kumimoji="1" lang="en-US" altLang="ja-JP" sz="1600" b="1" dirty="0">
                        <a:solidFill>
                          <a:schemeClr val="tx1"/>
                        </a:solidFill>
                        <a:latin typeface="BIZ UDPGothic" panose="020B0400000000000000" pitchFamily="34" charset="-128"/>
                        <a:ea typeface="BIZ UDP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Gothic" panose="020B0400000000000000" pitchFamily="34" charset="-128"/>
                          <a:ea typeface="BIZ UDPGothic" panose="020B0400000000000000" pitchFamily="34" charset="-128"/>
                        </a:rPr>
                        <a:t>投資話の</a:t>
                      </a:r>
                      <a:r>
                        <a:rPr kumimoji="1" lang="ja-JP" altLang="en-US" sz="1600" b="1">
                          <a:solidFill>
                            <a:schemeClr val="tx1"/>
                          </a:solidFill>
                          <a:latin typeface="BIZ UDPGothic" panose="020B0400000000000000" pitchFamily="34" charset="-128"/>
                          <a:ea typeface="BIZ UDPGothic" panose="020B0400000000000000" pitchFamily="34" charset="-128"/>
                        </a:rPr>
                        <a:t>勧誘は危険</a:t>
                      </a:r>
                      <a:r>
                        <a:rPr kumimoji="1" lang="ja-JP" altLang="en-US" sz="1600" b="1" dirty="0">
                          <a:solidFill>
                            <a:schemeClr val="tx1"/>
                          </a:solidFill>
                          <a:latin typeface="BIZ UDPGothic" panose="020B0400000000000000" pitchFamily="34" charset="-128"/>
                          <a:ea typeface="BIZ UDPGothic" panose="020B0400000000000000" pitchFamily="34" charset="-128"/>
                        </a:rPr>
                        <a:t>です！</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7971071"/>
                  </a:ext>
                </a:extLst>
              </a:tr>
            </a:tbl>
          </a:graphicData>
        </a:graphic>
      </p:graphicFrame>
      <p:graphicFrame>
        <p:nvGraphicFramePr>
          <p:cNvPr id="11" name="表 10">
            <a:extLst>
              <a:ext uri="{FF2B5EF4-FFF2-40B4-BE49-F238E27FC236}">
                <a16:creationId xmlns:a16="http://schemas.microsoft.com/office/drawing/2014/main" id="{3AC4E248-3D16-090F-7837-14B05E4DD7D1}"/>
              </a:ext>
            </a:extLst>
          </p:cNvPr>
          <p:cNvGraphicFramePr>
            <a:graphicFrameLocks noGrp="1"/>
          </p:cNvGraphicFramePr>
          <p:nvPr>
            <p:extLst>
              <p:ext uri="{D42A27DB-BD31-4B8C-83A1-F6EECF244321}">
                <p14:modId xmlns:p14="http://schemas.microsoft.com/office/powerpoint/2010/main" val="1519669659"/>
              </p:ext>
            </p:extLst>
          </p:nvPr>
        </p:nvGraphicFramePr>
        <p:xfrm>
          <a:off x="1020852" y="5084428"/>
          <a:ext cx="2305495" cy="822960"/>
        </p:xfrm>
        <a:graphic>
          <a:graphicData uri="http://schemas.openxmlformats.org/drawingml/2006/table">
            <a:tbl>
              <a:tblPr firstRow="1" bandRow="1">
                <a:tableStyleId>{5940675A-B579-460E-94D1-54222C63F5DA}</a:tableStyleId>
              </a:tblPr>
              <a:tblGrid>
                <a:gridCol w="384408">
                  <a:extLst>
                    <a:ext uri="{9D8B030D-6E8A-4147-A177-3AD203B41FA5}">
                      <a16:colId xmlns:a16="http://schemas.microsoft.com/office/drawing/2014/main" val="2462096926"/>
                    </a:ext>
                  </a:extLst>
                </a:gridCol>
                <a:gridCol w="1921087">
                  <a:extLst>
                    <a:ext uri="{9D8B030D-6E8A-4147-A177-3AD203B41FA5}">
                      <a16:colId xmlns:a16="http://schemas.microsoft.com/office/drawing/2014/main" val="1480663480"/>
                    </a:ext>
                  </a:extLst>
                </a:gridCol>
              </a:tblGrid>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a:solidFill>
                            <a:srgbClr val="155DAA"/>
                          </a:solidFill>
                        </a:rPr>
                        <a:t>Ⓑ</a:t>
                      </a:r>
                      <a:endParaRPr lang="en-US" altLang="ja-JP" sz="2000" b="1" dirty="0">
                        <a:solidFill>
                          <a:srgbClr val="155DAA"/>
                        </a:solidFill>
                        <a:latin typeface="+mn-e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a:latin typeface="BIZ UDPGothic" panose="020B0400000000000000" pitchFamily="34" charset="-128"/>
                          <a:ea typeface="BIZ UDPGothic" panose="020B0400000000000000" pitchFamily="34" charset="-128"/>
                        </a:rPr>
                        <a:t>投資はやらない</a:t>
                      </a:r>
                      <a:endParaRPr lang="ja-JP" altLang="en-US" sz="1800" b="1" dirty="0">
                        <a:latin typeface="BIZ UDPGothic" panose="020B0400000000000000" pitchFamily="34" charset="-128"/>
                        <a:ea typeface="BIZ UDPGothic" panose="020B0400000000000000" pitchFamily="34"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7850454"/>
                  </a:ext>
                </a:extLst>
              </a:tr>
            </a:tbl>
          </a:graphicData>
        </a:graphic>
      </p:graphicFrame>
    </p:spTree>
    <p:extLst>
      <p:ext uri="{BB962C8B-B14F-4D97-AF65-F5344CB8AC3E}">
        <p14:creationId xmlns:p14="http://schemas.microsoft.com/office/powerpoint/2010/main" val="253683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29">
            <a:extLst>
              <a:ext uri="{FF2B5EF4-FFF2-40B4-BE49-F238E27FC236}">
                <a16:creationId xmlns:a16="http://schemas.microsoft.com/office/drawing/2014/main" id="{6D67EA89-AF86-9621-6A04-DCC5320D45E8}"/>
              </a:ext>
            </a:extLst>
          </p:cNvPr>
          <p:cNvGraphicFramePr>
            <a:graphicFrameLocks noGrp="1"/>
          </p:cNvGraphicFramePr>
          <p:nvPr>
            <p:extLst>
              <p:ext uri="{D42A27DB-BD31-4B8C-83A1-F6EECF244321}">
                <p14:modId xmlns:p14="http://schemas.microsoft.com/office/powerpoint/2010/main" val="3923500403"/>
              </p:ext>
            </p:extLst>
          </p:nvPr>
        </p:nvGraphicFramePr>
        <p:xfrm>
          <a:off x="375068" y="-12466"/>
          <a:ext cx="8731531" cy="432000"/>
        </p:xfrm>
        <a:graphic>
          <a:graphicData uri="http://schemas.openxmlformats.org/drawingml/2006/table">
            <a:tbl>
              <a:tblPr firstRow="1" bandRow="1">
                <a:tableStyleId>{5C22544A-7EE6-4342-B048-85BDC9FD1C3A}</a:tableStyleId>
              </a:tblPr>
              <a:tblGrid>
                <a:gridCol w="2981378">
                  <a:extLst>
                    <a:ext uri="{9D8B030D-6E8A-4147-A177-3AD203B41FA5}">
                      <a16:colId xmlns:a16="http://schemas.microsoft.com/office/drawing/2014/main" val="20000"/>
                    </a:ext>
                  </a:extLst>
                </a:gridCol>
                <a:gridCol w="1541287">
                  <a:extLst>
                    <a:ext uri="{9D8B030D-6E8A-4147-A177-3AD203B41FA5}">
                      <a16:colId xmlns:a16="http://schemas.microsoft.com/office/drawing/2014/main" val="1678337219"/>
                    </a:ext>
                  </a:extLst>
                </a:gridCol>
                <a:gridCol w="3679290">
                  <a:extLst>
                    <a:ext uri="{9D8B030D-6E8A-4147-A177-3AD203B41FA5}">
                      <a16:colId xmlns:a16="http://schemas.microsoft.com/office/drawing/2014/main" val="3116882824"/>
                    </a:ext>
                  </a:extLst>
                </a:gridCol>
                <a:gridCol w="529576">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600" b="1" baseline="0">
                          <a:solidFill>
                            <a:schemeClr val="bg1"/>
                          </a:solidFill>
                          <a:latin typeface="BIZ UDPゴシック" panose="020B0400000000000000" pitchFamily="50" charset="-128"/>
                          <a:ea typeface="BIZ UDPゴシック" panose="020B0400000000000000" pitchFamily="50" charset="-128"/>
                        </a:rPr>
                        <a:t>投資勧誘</a:t>
                      </a:r>
                      <a:endParaRPr kumimoji="1" lang="ja-JP" altLang="en-US" sz="16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テキスト ボックス 1">
            <a:extLst>
              <a:ext uri="{FF2B5EF4-FFF2-40B4-BE49-F238E27FC236}">
                <a16:creationId xmlns:a16="http://schemas.microsoft.com/office/drawing/2014/main" id="{12B9C721-7BB4-4880-8ABA-4C427219F903}"/>
              </a:ext>
            </a:extLst>
          </p:cNvPr>
          <p:cNvSpPr txBox="1"/>
          <p:nvPr/>
        </p:nvSpPr>
        <p:spPr>
          <a:xfrm>
            <a:off x="2096110" y="771191"/>
            <a:ext cx="6382883" cy="398177"/>
          </a:xfrm>
          <a:prstGeom prst="rect">
            <a:avLst/>
          </a:prstGeom>
          <a:noFill/>
        </p:spPr>
        <p:txBody>
          <a:bodyPr wrap="square" lIns="36000" tIns="36000" rIns="36000" bIns="36000" anchor="t" anchorCtr="0">
            <a:spAutoFit/>
          </a:bodyPr>
          <a:lstStyle/>
          <a:p>
            <a:pPr algn="just">
              <a:lnSpc>
                <a:spcPts val="3000"/>
              </a:lnSpc>
            </a:pPr>
            <a:r>
              <a:rPr lang="ja-JP" altLang="en-US" sz="2000" b="1" dirty="0">
                <a:latin typeface="BIZ UDPゴシック" panose="020B0400000000000000" pitchFamily="50" charset="-128"/>
                <a:ea typeface="BIZ UDPゴシック" panose="020B0400000000000000" pitchFamily="50" charset="-128"/>
              </a:rPr>
              <a:t>貸金業者の利用を勧められたとき、どうしましたか？</a:t>
            </a:r>
          </a:p>
        </p:txBody>
      </p:sp>
      <p:sp>
        <p:nvSpPr>
          <p:cNvPr id="3" name="四角形: 角を丸くする 34">
            <a:extLst>
              <a:ext uri="{FF2B5EF4-FFF2-40B4-BE49-F238E27FC236}">
                <a16:creationId xmlns:a16="http://schemas.microsoft.com/office/drawing/2014/main" id="{E3031EE3-719A-414E-28A0-3227D76C69F3}"/>
              </a:ext>
            </a:extLst>
          </p:cNvPr>
          <p:cNvSpPr/>
          <p:nvPr/>
        </p:nvSpPr>
        <p:spPr>
          <a:xfrm>
            <a:off x="375069" y="728803"/>
            <a:ext cx="1554092" cy="533606"/>
          </a:xfrm>
          <a:prstGeom prst="roundRect">
            <a:avLst>
              <a:gd name="adj" fmla="val 32616"/>
            </a:avLst>
          </a:prstGeom>
          <a:solidFill>
            <a:srgbClr val="155DAA"/>
          </a:solidFill>
          <a:ln w="5715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chemeClr val="bg1"/>
                </a:solidFill>
                <a:latin typeface="BIZ UDPゴシック" panose="020B0400000000000000" pitchFamily="50" charset="-128"/>
                <a:ea typeface="BIZ UDPゴシック" panose="020B0400000000000000" pitchFamily="50" charset="-128"/>
              </a:rPr>
              <a:t>選択場面 </a:t>
            </a:r>
            <a:r>
              <a:rPr lang="en-US" altLang="ja-JP" sz="1600" b="1" dirty="0">
                <a:solidFill>
                  <a:schemeClr val="bg1"/>
                </a:solidFill>
                <a:latin typeface="BIZ UDPゴシック" panose="020B0400000000000000" pitchFamily="50" charset="-128"/>
                <a:ea typeface="BIZ UDPゴシック" panose="020B0400000000000000" pitchFamily="50" charset="-128"/>
              </a:rPr>
              <a:t>②</a:t>
            </a:r>
            <a:endParaRPr lang="ja-JP" altLang="en-US" sz="1600" b="1">
              <a:solidFill>
                <a:schemeClr val="bg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2F54947F-38CB-2E9C-9C6A-D2F8E010CCC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9935" t="3808" r="9935" b="5699"/>
          <a:stretch>
            <a:fillRect/>
          </a:stretch>
        </p:blipFill>
        <p:spPr>
          <a:xfrm>
            <a:off x="2630466" y="1521026"/>
            <a:ext cx="3883068" cy="2198358"/>
          </a:xfrm>
          <a:prstGeom prst="rect">
            <a:avLst/>
          </a:prstGeom>
        </p:spPr>
      </p:pic>
      <p:graphicFrame>
        <p:nvGraphicFramePr>
          <p:cNvPr id="8" name="表 7">
            <a:extLst>
              <a:ext uri="{FF2B5EF4-FFF2-40B4-BE49-F238E27FC236}">
                <a16:creationId xmlns:a16="http://schemas.microsoft.com/office/drawing/2014/main" id="{A7BEB471-E44F-2DD3-1335-01904331B37B}"/>
              </a:ext>
            </a:extLst>
          </p:cNvPr>
          <p:cNvGraphicFramePr>
            <a:graphicFrameLocks noGrp="1"/>
          </p:cNvGraphicFramePr>
          <p:nvPr>
            <p:extLst>
              <p:ext uri="{D42A27DB-BD31-4B8C-83A1-F6EECF244321}">
                <p14:modId xmlns:p14="http://schemas.microsoft.com/office/powerpoint/2010/main" val="1374937359"/>
              </p:ext>
            </p:extLst>
          </p:nvPr>
        </p:nvGraphicFramePr>
        <p:xfrm>
          <a:off x="640701" y="3883208"/>
          <a:ext cx="2868438" cy="692391"/>
        </p:xfrm>
        <a:graphic>
          <a:graphicData uri="http://schemas.openxmlformats.org/drawingml/2006/table">
            <a:tbl>
              <a:tblPr firstRow="1" bandRow="1">
                <a:tableStyleId>{5940675A-B579-460E-94D1-54222C63F5DA}</a:tableStyleId>
              </a:tblPr>
              <a:tblGrid>
                <a:gridCol w="384408">
                  <a:extLst>
                    <a:ext uri="{9D8B030D-6E8A-4147-A177-3AD203B41FA5}">
                      <a16:colId xmlns:a16="http://schemas.microsoft.com/office/drawing/2014/main" val="2462096926"/>
                    </a:ext>
                  </a:extLst>
                </a:gridCol>
                <a:gridCol w="2484030">
                  <a:extLst>
                    <a:ext uri="{9D8B030D-6E8A-4147-A177-3AD203B41FA5}">
                      <a16:colId xmlns:a16="http://schemas.microsoft.com/office/drawing/2014/main" val="1480663480"/>
                    </a:ext>
                  </a:extLst>
                </a:gridCol>
              </a:tblGrid>
              <a:tr h="6923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a:solidFill>
                            <a:srgbClr val="155DAA"/>
                          </a:solidFill>
                        </a:rPr>
                        <a:t>Ⓐ</a:t>
                      </a:r>
                      <a:endParaRPr lang="en-US" altLang="ja-JP" sz="2000" b="1" dirty="0">
                        <a:solidFill>
                          <a:srgbClr val="155DAA"/>
                        </a:solidFill>
                        <a:latin typeface="+mn-e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a:latin typeface="BIZ UDPGothic" panose="020B0400000000000000" pitchFamily="34" charset="-128"/>
                          <a:ea typeface="BIZ UDPGothic" panose="020B0400000000000000" pitchFamily="34" charset="-128"/>
                        </a:rPr>
                        <a:t>貸金業者からお金を</a:t>
                      </a:r>
                      <a:endParaRPr lang="en-US" altLang="ja-JP" sz="1800" b="1" dirty="0">
                        <a:latin typeface="BIZ UDPGothic" panose="020B0400000000000000" pitchFamily="34" charset="-128"/>
                        <a:ea typeface="BIZ UDP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a:latin typeface="BIZ UDPGothic" panose="020B0400000000000000" pitchFamily="34" charset="-128"/>
                          <a:ea typeface="BIZ UDPGothic" panose="020B0400000000000000" pitchFamily="34" charset="-128"/>
                        </a:rPr>
                        <a:t>借りて投資を続ける</a:t>
                      </a:r>
                      <a:endParaRPr lang="ja-JP" altLang="en-US" sz="1800" b="1" dirty="0">
                        <a:latin typeface="BIZ UDPGothic" panose="020B0400000000000000" pitchFamily="34" charset="-128"/>
                        <a:ea typeface="BIZ UDPGothic" panose="020B0400000000000000" pitchFamily="34"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7850454"/>
                  </a:ext>
                </a:extLst>
              </a:tr>
            </a:tbl>
          </a:graphicData>
        </a:graphic>
      </p:graphicFrame>
      <p:graphicFrame>
        <p:nvGraphicFramePr>
          <p:cNvPr id="11" name="表 10">
            <a:extLst>
              <a:ext uri="{FF2B5EF4-FFF2-40B4-BE49-F238E27FC236}">
                <a16:creationId xmlns:a16="http://schemas.microsoft.com/office/drawing/2014/main" id="{F4732C9C-C86D-B8FE-8052-26C50547E13A}"/>
              </a:ext>
            </a:extLst>
          </p:cNvPr>
          <p:cNvGraphicFramePr>
            <a:graphicFrameLocks noGrp="1"/>
          </p:cNvGraphicFramePr>
          <p:nvPr>
            <p:extLst>
              <p:ext uri="{D42A27DB-BD31-4B8C-83A1-F6EECF244321}">
                <p14:modId xmlns:p14="http://schemas.microsoft.com/office/powerpoint/2010/main" val="3048377329"/>
              </p:ext>
            </p:extLst>
          </p:nvPr>
        </p:nvGraphicFramePr>
        <p:xfrm>
          <a:off x="3523345" y="3883207"/>
          <a:ext cx="5119915" cy="692391"/>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443526486"/>
                    </a:ext>
                  </a:extLst>
                </a:gridCol>
                <a:gridCol w="4205515">
                  <a:extLst>
                    <a:ext uri="{9D8B030D-6E8A-4147-A177-3AD203B41FA5}">
                      <a16:colId xmlns:a16="http://schemas.microsoft.com/office/drawing/2014/main" val="3939780294"/>
                    </a:ext>
                  </a:extLst>
                </a:gridCol>
              </a:tblGrid>
              <a:tr h="692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rgbClr val="FF0000"/>
                          </a:solidFill>
                          <a:latin typeface="BIZ UDPGothic" panose="020B0400000000000000" pitchFamily="34" charset="-128"/>
                          <a:ea typeface="BIZ UDPGothic" panose="020B0400000000000000" pitchFamily="34" charset="-128"/>
                        </a:rPr>
                        <a:t>危険！</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Gothic" panose="020B0400000000000000" pitchFamily="34" charset="-128"/>
                          <a:ea typeface="BIZ UDPGothic" panose="020B0400000000000000" pitchFamily="34" charset="-128"/>
                        </a:rPr>
                        <a:t>借金してまで投資をするのはやめましょう。</a:t>
                      </a:r>
                      <a:endParaRPr kumimoji="1" lang="en-US" altLang="ja-JP" sz="1600" b="1" dirty="0">
                        <a:solidFill>
                          <a:schemeClr val="tx1"/>
                        </a:solidFill>
                        <a:latin typeface="BIZ UDPGothic" panose="020B0400000000000000" pitchFamily="34" charset="-128"/>
                        <a:ea typeface="BIZ UDP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Gothic" panose="020B0400000000000000" pitchFamily="34" charset="-128"/>
                          <a:ea typeface="BIZ UDPGothic" panose="020B0400000000000000" pitchFamily="34" charset="-128"/>
                        </a:rPr>
                        <a:t>借りたお金も返せなくなる危険があります。</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7850454"/>
                  </a:ext>
                </a:extLst>
              </a:tr>
            </a:tbl>
          </a:graphicData>
        </a:graphic>
      </p:graphicFrame>
      <p:graphicFrame>
        <p:nvGraphicFramePr>
          <p:cNvPr id="12" name="表 11">
            <a:extLst>
              <a:ext uri="{FF2B5EF4-FFF2-40B4-BE49-F238E27FC236}">
                <a16:creationId xmlns:a16="http://schemas.microsoft.com/office/drawing/2014/main" id="{5EBFEA7C-853A-36C6-6ED5-9B31CF64814A}"/>
              </a:ext>
            </a:extLst>
          </p:cNvPr>
          <p:cNvGraphicFramePr>
            <a:graphicFrameLocks noGrp="1"/>
          </p:cNvGraphicFramePr>
          <p:nvPr>
            <p:extLst>
              <p:ext uri="{D42A27DB-BD31-4B8C-83A1-F6EECF244321}">
                <p14:modId xmlns:p14="http://schemas.microsoft.com/office/powerpoint/2010/main" val="1830011554"/>
              </p:ext>
            </p:extLst>
          </p:nvPr>
        </p:nvGraphicFramePr>
        <p:xfrm>
          <a:off x="3523345" y="4673865"/>
          <a:ext cx="5119915" cy="82296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443526486"/>
                    </a:ext>
                  </a:extLst>
                </a:gridCol>
                <a:gridCol w="4205515">
                  <a:extLst>
                    <a:ext uri="{9D8B030D-6E8A-4147-A177-3AD203B41FA5}">
                      <a16:colId xmlns:a16="http://schemas.microsoft.com/office/drawing/2014/main" val="3939780294"/>
                    </a:ext>
                  </a:extLst>
                </a:gridCol>
              </a:tblGrid>
              <a:tr h="820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spc="-150" dirty="0">
                          <a:solidFill>
                            <a:srgbClr val="FF9C00"/>
                          </a:solidFill>
                          <a:latin typeface="BIZ UDPGothic" panose="020B0400000000000000" pitchFamily="34" charset="-128"/>
                          <a:ea typeface="BIZ UDPGothic" panose="020B0400000000000000" pitchFamily="34" charset="-128"/>
                        </a:rPr>
                        <a:t>注意！</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Gothic" panose="020B0400000000000000" pitchFamily="34" charset="-128"/>
                          <a:ea typeface="BIZ UDPGothic" panose="020B0400000000000000" pitchFamily="34" charset="-128"/>
                        </a:rPr>
                        <a:t>損金にマヒ</a:t>
                      </a:r>
                      <a:r>
                        <a:rPr kumimoji="1" lang="ja-JP" altLang="en-US" sz="1600" b="1" spc="-150" dirty="0">
                          <a:solidFill>
                            <a:schemeClr val="tx1"/>
                          </a:solidFill>
                          <a:latin typeface="BIZ UDPGothic" panose="020B0400000000000000" pitchFamily="34" charset="-128"/>
                          <a:ea typeface="BIZ UDPGothic" panose="020B0400000000000000" pitchFamily="34" charset="-128"/>
                        </a:rPr>
                        <a:t>してしまって、いつの</a:t>
                      </a:r>
                      <a:r>
                        <a:rPr kumimoji="1" lang="ja-JP" altLang="en-US" sz="1600" b="1" dirty="0">
                          <a:solidFill>
                            <a:schemeClr val="tx1"/>
                          </a:solidFill>
                          <a:latin typeface="BIZ UDPGothic" panose="020B0400000000000000" pitchFamily="34" charset="-128"/>
                          <a:ea typeface="BIZ UDPGothic" panose="020B0400000000000000" pitchFamily="34" charset="-128"/>
                        </a:rPr>
                        <a:t>間にか生活に必要なお金までつぎ込んで、生活苦に陥るかもしれません。</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7971071"/>
                  </a:ext>
                </a:extLst>
              </a:tr>
            </a:tbl>
          </a:graphicData>
        </a:graphic>
      </p:graphicFrame>
      <p:graphicFrame>
        <p:nvGraphicFramePr>
          <p:cNvPr id="13" name="表 12">
            <a:extLst>
              <a:ext uri="{FF2B5EF4-FFF2-40B4-BE49-F238E27FC236}">
                <a16:creationId xmlns:a16="http://schemas.microsoft.com/office/drawing/2014/main" id="{B4EA6268-0F3E-1E89-3F4E-690F85632D51}"/>
              </a:ext>
            </a:extLst>
          </p:cNvPr>
          <p:cNvGraphicFramePr>
            <a:graphicFrameLocks noGrp="1"/>
          </p:cNvGraphicFramePr>
          <p:nvPr>
            <p:extLst>
              <p:ext uri="{D42A27DB-BD31-4B8C-83A1-F6EECF244321}">
                <p14:modId xmlns:p14="http://schemas.microsoft.com/office/powerpoint/2010/main" val="2102431079"/>
              </p:ext>
            </p:extLst>
          </p:nvPr>
        </p:nvGraphicFramePr>
        <p:xfrm>
          <a:off x="3523345" y="5601090"/>
          <a:ext cx="5130014" cy="820780"/>
        </p:xfrm>
        <a:graphic>
          <a:graphicData uri="http://schemas.openxmlformats.org/drawingml/2006/table">
            <a:tbl>
              <a:tblPr firstRow="1" bandRow="1">
                <a:tableStyleId>{5940675A-B579-460E-94D1-54222C63F5DA}</a:tableStyleId>
              </a:tblPr>
              <a:tblGrid>
                <a:gridCol w="969904">
                  <a:extLst>
                    <a:ext uri="{9D8B030D-6E8A-4147-A177-3AD203B41FA5}">
                      <a16:colId xmlns:a16="http://schemas.microsoft.com/office/drawing/2014/main" val="2443526486"/>
                    </a:ext>
                  </a:extLst>
                </a:gridCol>
                <a:gridCol w="4160110">
                  <a:extLst>
                    <a:ext uri="{9D8B030D-6E8A-4147-A177-3AD203B41FA5}">
                      <a16:colId xmlns:a16="http://schemas.microsoft.com/office/drawing/2014/main" val="3939780294"/>
                    </a:ext>
                  </a:extLst>
                </a:gridCol>
              </a:tblGrid>
              <a:tr h="820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1" spc="-150" dirty="0">
                          <a:solidFill>
                            <a:srgbClr val="03ADEC"/>
                          </a:solidFill>
                          <a:latin typeface="BIZ UDPGothic" panose="020B0400000000000000" pitchFamily="34" charset="-128"/>
                          <a:ea typeface="BIZ UDPGothic" panose="020B0400000000000000" pitchFamily="34" charset="-128"/>
                        </a:rPr>
                        <a:t>Good</a:t>
                      </a:r>
                      <a:r>
                        <a:rPr lang="ja-JP" altLang="en-US" sz="1600" b="1" spc="-150">
                          <a:solidFill>
                            <a:srgbClr val="03ADEC"/>
                          </a:solidFill>
                          <a:latin typeface="BIZ UDPGothic" panose="020B0400000000000000" pitchFamily="34" charset="-128"/>
                          <a:ea typeface="BIZ UDPGothic" panose="020B0400000000000000" pitchFamily="34" charset="-128"/>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600" b="1" dirty="0">
                          <a:solidFill>
                            <a:schemeClr val="tx1"/>
                          </a:solidFill>
                          <a:latin typeface="BIZ UDPGothic" panose="020B0400000000000000" pitchFamily="34" charset="-128"/>
                          <a:ea typeface="BIZ UDPGothic" panose="020B0400000000000000" pitchFamily="34" charset="-128"/>
                        </a:rPr>
                        <a:t>これで、損金は増えません。誰かに相談することで、冷静になれるかもしれません。</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77574184"/>
                  </a:ext>
                </a:extLst>
              </a:tr>
            </a:tbl>
          </a:graphicData>
        </a:graphic>
      </p:graphicFrame>
      <p:graphicFrame>
        <p:nvGraphicFramePr>
          <p:cNvPr id="14" name="表 13">
            <a:extLst>
              <a:ext uri="{FF2B5EF4-FFF2-40B4-BE49-F238E27FC236}">
                <a16:creationId xmlns:a16="http://schemas.microsoft.com/office/drawing/2014/main" id="{154042D0-499D-B67A-FB89-BAA0871DD6F5}"/>
              </a:ext>
            </a:extLst>
          </p:cNvPr>
          <p:cNvGraphicFramePr>
            <a:graphicFrameLocks noGrp="1"/>
          </p:cNvGraphicFramePr>
          <p:nvPr>
            <p:extLst>
              <p:ext uri="{D42A27DB-BD31-4B8C-83A1-F6EECF244321}">
                <p14:modId xmlns:p14="http://schemas.microsoft.com/office/powerpoint/2010/main" val="1424575341"/>
              </p:ext>
            </p:extLst>
          </p:nvPr>
        </p:nvGraphicFramePr>
        <p:xfrm>
          <a:off x="640701" y="4668916"/>
          <a:ext cx="2868438" cy="822960"/>
        </p:xfrm>
        <a:graphic>
          <a:graphicData uri="http://schemas.openxmlformats.org/drawingml/2006/table">
            <a:tbl>
              <a:tblPr firstRow="1" bandRow="1">
                <a:tableStyleId>{5940675A-B579-460E-94D1-54222C63F5DA}</a:tableStyleId>
              </a:tblPr>
              <a:tblGrid>
                <a:gridCol w="384408">
                  <a:extLst>
                    <a:ext uri="{9D8B030D-6E8A-4147-A177-3AD203B41FA5}">
                      <a16:colId xmlns:a16="http://schemas.microsoft.com/office/drawing/2014/main" val="2462096926"/>
                    </a:ext>
                  </a:extLst>
                </a:gridCol>
                <a:gridCol w="2484030">
                  <a:extLst>
                    <a:ext uri="{9D8B030D-6E8A-4147-A177-3AD203B41FA5}">
                      <a16:colId xmlns:a16="http://schemas.microsoft.com/office/drawing/2014/main" val="1480663480"/>
                    </a:ext>
                  </a:extLst>
                </a:gridCol>
              </a:tblGrid>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a:solidFill>
                            <a:srgbClr val="155DAA"/>
                          </a:solidFill>
                        </a:rPr>
                        <a:t>Ⓑ</a:t>
                      </a:r>
                      <a:endParaRPr lang="en-US" altLang="ja-JP" sz="2000" b="1" dirty="0">
                        <a:solidFill>
                          <a:srgbClr val="155DAA"/>
                        </a:solidFill>
                        <a:latin typeface="+mn-e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a:latin typeface="BIZ UDPGothic" panose="020B0400000000000000" pitchFamily="34" charset="-128"/>
                          <a:ea typeface="BIZ UDPGothic" panose="020B0400000000000000" pitchFamily="34" charset="-128"/>
                        </a:rPr>
                        <a:t>預貯金をつぎ込んで</a:t>
                      </a:r>
                      <a:endParaRPr lang="en-US" altLang="ja-JP" sz="1800" b="1" dirty="0">
                        <a:latin typeface="BIZ UDPGothic" panose="020B0400000000000000" pitchFamily="34" charset="-128"/>
                        <a:ea typeface="BIZ UDP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a:latin typeface="BIZ UDPGothic" panose="020B0400000000000000" pitchFamily="34" charset="-128"/>
                          <a:ea typeface="BIZ UDPGothic" panose="020B0400000000000000" pitchFamily="34" charset="-128"/>
                        </a:rPr>
                        <a:t>投資を続ける</a:t>
                      </a:r>
                      <a:endParaRPr lang="ja-JP" altLang="en-US" sz="1800" b="1" dirty="0">
                        <a:latin typeface="BIZ UDPGothic" panose="020B0400000000000000" pitchFamily="34" charset="-128"/>
                        <a:ea typeface="BIZ UDPGothic" panose="020B0400000000000000" pitchFamily="34"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7850454"/>
                  </a:ext>
                </a:extLst>
              </a:tr>
            </a:tbl>
          </a:graphicData>
        </a:graphic>
      </p:graphicFrame>
      <p:graphicFrame>
        <p:nvGraphicFramePr>
          <p:cNvPr id="15" name="表 14">
            <a:extLst>
              <a:ext uri="{FF2B5EF4-FFF2-40B4-BE49-F238E27FC236}">
                <a16:creationId xmlns:a16="http://schemas.microsoft.com/office/drawing/2014/main" id="{3B957448-59A8-AB5B-BB20-7FF4D08A0B32}"/>
              </a:ext>
            </a:extLst>
          </p:cNvPr>
          <p:cNvGraphicFramePr>
            <a:graphicFrameLocks noGrp="1"/>
          </p:cNvGraphicFramePr>
          <p:nvPr>
            <p:extLst>
              <p:ext uri="{D42A27DB-BD31-4B8C-83A1-F6EECF244321}">
                <p14:modId xmlns:p14="http://schemas.microsoft.com/office/powerpoint/2010/main" val="1690441049"/>
              </p:ext>
            </p:extLst>
          </p:nvPr>
        </p:nvGraphicFramePr>
        <p:xfrm>
          <a:off x="640701" y="5594633"/>
          <a:ext cx="2868438" cy="829417"/>
        </p:xfrm>
        <a:graphic>
          <a:graphicData uri="http://schemas.openxmlformats.org/drawingml/2006/table">
            <a:tbl>
              <a:tblPr firstRow="1" bandRow="1">
                <a:tableStyleId>{5940675A-B579-460E-94D1-54222C63F5DA}</a:tableStyleId>
              </a:tblPr>
              <a:tblGrid>
                <a:gridCol w="384408">
                  <a:extLst>
                    <a:ext uri="{9D8B030D-6E8A-4147-A177-3AD203B41FA5}">
                      <a16:colId xmlns:a16="http://schemas.microsoft.com/office/drawing/2014/main" val="2462096926"/>
                    </a:ext>
                  </a:extLst>
                </a:gridCol>
                <a:gridCol w="2484030">
                  <a:extLst>
                    <a:ext uri="{9D8B030D-6E8A-4147-A177-3AD203B41FA5}">
                      <a16:colId xmlns:a16="http://schemas.microsoft.com/office/drawing/2014/main" val="1480663480"/>
                    </a:ext>
                  </a:extLst>
                </a:gridCol>
              </a:tblGrid>
              <a:tr h="829417">
                <a:tc>
                  <a:txBody>
                    <a:bodyPr/>
                    <a:lstStyle/>
                    <a:p>
                      <a:pPr algn="ctr"/>
                      <a:r>
                        <a:rPr kumimoji="1" lang="ja-JP" altLang="en-US" sz="2000" b="1">
                          <a:solidFill>
                            <a:srgbClr val="155DAA"/>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800" b="1" spc="0">
                          <a:latin typeface="BIZ UDPGothic" panose="020B0400000000000000" pitchFamily="34" charset="-128"/>
                          <a:ea typeface="BIZ UDPGothic" panose="020B0400000000000000" pitchFamily="34" charset="-128"/>
                        </a:rPr>
                        <a:t>中断して</a:t>
                      </a:r>
                      <a:endParaRPr kumimoji="1" lang="en-US" altLang="ja-JP" sz="1800" b="1" spc="0" dirty="0">
                        <a:latin typeface="BIZ UDPGothic" panose="020B0400000000000000" pitchFamily="34" charset="-128"/>
                        <a:ea typeface="BIZ UDPGothic" panose="020B0400000000000000" pitchFamily="34" charset="-128"/>
                      </a:endParaRPr>
                    </a:p>
                    <a:p>
                      <a:r>
                        <a:rPr kumimoji="1" lang="ja-JP" altLang="en-US" sz="1800" b="1" spc="0">
                          <a:latin typeface="BIZ UDPGothic" panose="020B0400000000000000" pitchFamily="34" charset="-128"/>
                          <a:ea typeface="BIZ UDPGothic" panose="020B0400000000000000" pitchFamily="34" charset="-128"/>
                        </a:rPr>
                        <a:t>周囲に相談する</a:t>
                      </a:r>
                      <a:endParaRPr kumimoji="1" lang="ja-JP" altLang="en-US" sz="1800" b="1" spc="0" dirty="0">
                        <a:latin typeface="BIZ UDPGothic" panose="020B0400000000000000" pitchFamily="34" charset="-128"/>
                        <a:ea typeface="BIZ UDPGothic" panose="020B0400000000000000" pitchFamily="34"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7850454"/>
                  </a:ext>
                </a:extLst>
              </a:tr>
            </a:tbl>
          </a:graphicData>
        </a:graphic>
      </p:graphicFrame>
    </p:spTree>
    <p:extLst>
      <p:ext uri="{BB962C8B-B14F-4D97-AF65-F5344CB8AC3E}">
        <p14:creationId xmlns:p14="http://schemas.microsoft.com/office/powerpoint/2010/main" val="8468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9ACBE1-BF68-DFC7-BE6B-0E69F8BA9555}"/>
              </a:ext>
            </a:extLst>
          </p:cNvPr>
          <p:cNvSpPr txBox="1"/>
          <p:nvPr/>
        </p:nvSpPr>
        <p:spPr>
          <a:xfrm>
            <a:off x="393701" y="1634476"/>
            <a:ext cx="8369295" cy="836562"/>
          </a:xfrm>
          <a:prstGeom prst="rect">
            <a:avLst/>
          </a:prstGeom>
          <a:noFill/>
        </p:spPr>
        <p:txBody>
          <a:bodyPr wrap="square" lIns="0" tIns="108000" rIns="0" bIns="0" anchor="t" anchorCtr="0">
            <a:spAutoFit/>
          </a:bodyPr>
          <a:lstStyle/>
          <a:p>
            <a:pPr indent="180000">
              <a:lnSpc>
                <a:spcPts val="2000"/>
              </a:lnSpc>
            </a:pPr>
            <a:r>
              <a:rPr lang="en-US" altLang="ja-JP" sz="1400" dirty="0">
                <a:latin typeface="BIZ UDPゴシック" panose="020B0400000000000000" pitchFamily="50" charset="-128"/>
                <a:ea typeface="BIZ UDPゴシック" panose="020B0400000000000000" pitchFamily="50" charset="-128"/>
              </a:rPr>
              <a:t>SNS</a:t>
            </a:r>
            <a:r>
              <a:rPr lang="ja-JP" altLang="en-US" sz="1400" dirty="0">
                <a:latin typeface="BIZ UDPゴシック" panose="020B0400000000000000" pitchFamily="50" charset="-128"/>
                <a:ea typeface="BIZ UDPゴシック" panose="020B0400000000000000" pitchFamily="50" charset="-128"/>
              </a:rPr>
              <a:t>上には、消費者を信用させるために著名人の画像等を無断で掲載しているものもあり、安易に信じると、突然相手と連絡が取れなくなったり、トラブルに巻き込まれる可能性があります。</a:t>
            </a:r>
            <a:r>
              <a:rPr lang="ja-JP" altLang="en-US" sz="1400" dirty="0">
                <a:solidFill>
                  <a:srgbClr val="FF0000"/>
                </a:solidFill>
                <a:latin typeface="BIZ UDPゴシック" panose="020B0400000000000000" pitchFamily="50" charset="-128"/>
                <a:ea typeface="BIZ UDPゴシック" panose="020B0400000000000000" pitchFamily="50" charset="-128"/>
              </a:rPr>
              <a:t>著名人の公式サイト等で投資に関する注意喚起が出ていないか、確認するようにしましょう。</a:t>
            </a:r>
          </a:p>
        </p:txBody>
      </p:sp>
      <p:graphicFrame>
        <p:nvGraphicFramePr>
          <p:cNvPr id="3" name="表 2">
            <a:extLst>
              <a:ext uri="{FF2B5EF4-FFF2-40B4-BE49-F238E27FC236}">
                <a16:creationId xmlns:a16="http://schemas.microsoft.com/office/drawing/2014/main" id="{B9A3D1D2-1556-5ED8-1944-BD9E2B7FB7FC}"/>
              </a:ext>
            </a:extLst>
          </p:cNvPr>
          <p:cNvGraphicFramePr>
            <a:graphicFrameLocks noGrp="1"/>
          </p:cNvGraphicFramePr>
          <p:nvPr>
            <p:extLst>
              <p:ext uri="{D42A27DB-BD31-4B8C-83A1-F6EECF244321}">
                <p14:modId xmlns:p14="http://schemas.microsoft.com/office/powerpoint/2010/main" val="2757586798"/>
              </p:ext>
            </p:extLst>
          </p:nvPr>
        </p:nvGraphicFramePr>
        <p:xfrm>
          <a:off x="381002" y="1273090"/>
          <a:ext cx="8388000" cy="432000"/>
        </p:xfrm>
        <a:graphic>
          <a:graphicData uri="http://schemas.openxmlformats.org/drawingml/2006/table">
            <a:tbl>
              <a:tblPr firstRow="1" bandRow="1"/>
              <a:tblGrid>
                <a:gridCol w="396000">
                  <a:extLst>
                    <a:ext uri="{9D8B030D-6E8A-4147-A177-3AD203B41FA5}">
                      <a16:colId xmlns:a16="http://schemas.microsoft.com/office/drawing/2014/main" val="20000"/>
                    </a:ext>
                  </a:extLst>
                </a:gridCol>
                <a:gridCol w="7992000">
                  <a:extLst>
                    <a:ext uri="{9D8B030D-6E8A-4147-A177-3AD203B41FA5}">
                      <a16:colId xmlns:a16="http://schemas.microsoft.com/office/drawing/2014/main" val="20001"/>
                    </a:ext>
                  </a:extLst>
                </a:gridCol>
              </a:tblGrid>
              <a:tr h="432000">
                <a:tc>
                  <a:txBody>
                    <a:bodyPr/>
                    <a:lstStyle/>
                    <a:p>
                      <a:pPr algn="ctr">
                        <a:lnSpc>
                          <a:spcPts val="3000"/>
                        </a:lnSpc>
                      </a:pPr>
                      <a:r>
                        <a:rPr kumimoji="1" lang="ja-JP" altLang="en-US" sz="2000" b="0" dirty="0">
                          <a:solidFill>
                            <a:schemeClr val="bg1"/>
                          </a:solidFill>
                          <a:latin typeface="ＭＳ Ｐゴシック" panose="020B0600070205080204" pitchFamily="50" charset="-128"/>
                          <a:ea typeface="ＭＳ Ｐゴシック" panose="020B0600070205080204" pitchFamily="50" charset="-128"/>
                        </a:rPr>
                        <a:t>➊</a:t>
                      </a: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tc>
                  <a:txBody>
                    <a:bodyPr/>
                    <a:lstStyle/>
                    <a:p>
                      <a:pPr algn="just">
                        <a:lnSpc>
                          <a:spcPts val="3000"/>
                        </a:lnSpc>
                      </a:pPr>
                      <a:r>
                        <a:rPr kumimoji="1" lang="en-US" altLang="ja-JP" sz="1600" b="1" u="sng"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SNS</a:t>
                      </a:r>
                      <a:r>
                        <a:rPr kumimoji="1" lang="ja-JP" altLang="en-US" sz="1600" b="1" u="sng"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上の広告や勧誘</a:t>
                      </a:r>
                      <a:r>
                        <a:rPr kumimoji="1" lang="ja-JP" altLang="en-US" sz="1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は</a:t>
                      </a:r>
                      <a:r>
                        <a:rPr kumimoji="1" lang="ja-JP" altLang="en-US" sz="1600" b="1" u="none"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疑ってみる</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extLst>
                  <a:ext uri="{0D108BD9-81ED-4DB2-BD59-A6C34878D82A}">
                    <a16:rowId xmlns:a16="http://schemas.microsoft.com/office/drawing/2014/main" val="10000"/>
                  </a:ext>
                </a:extLst>
              </a:tr>
            </a:tbl>
          </a:graphicData>
        </a:graphic>
      </p:graphicFrame>
      <p:sp>
        <p:nvSpPr>
          <p:cNvPr id="4" name="テキスト ボックス 3">
            <a:extLst>
              <a:ext uri="{FF2B5EF4-FFF2-40B4-BE49-F238E27FC236}">
                <a16:creationId xmlns:a16="http://schemas.microsoft.com/office/drawing/2014/main" id="{9120352B-F91E-A837-42D9-6EB282D404D4}"/>
              </a:ext>
            </a:extLst>
          </p:cNvPr>
          <p:cNvSpPr txBox="1"/>
          <p:nvPr/>
        </p:nvSpPr>
        <p:spPr>
          <a:xfrm>
            <a:off x="393701" y="3033663"/>
            <a:ext cx="8369295" cy="836562"/>
          </a:xfrm>
          <a:prstGeom prst="rect">
            <a:avLst/>
          </a:prstGeom>
          <a:noFill/>
        </p:spPr>
        <p:txBody>
          <a:bodyPr wrap="square" lIns="0" tIns="108000" rIns="0" bIns="0" anchor="t" anchorCtr="0">
            <a:spAutoFit/>
          </a:bodyPr>
          <a:lstStyle/>
          <a:p>
            <a:pPr indent="180000">
              <a:lnSpc>
                <a:spcPts val="2000"/>
              </a:lnSpc>
            </a:pPr>
            <a:r>
              <a:rPr lang="ja-JP" altLang="en-US" sz="1400" dirty="0">
                <a:latin typeface="BIZ UDPゴシック" panose="020B0400000000000000" pitchFamily="50" charset="-128"/>
                <a:ea typeface="BIZ UDPゴシック" panose="020B0400000000000000" pitchFamily="50" charset="-128"/>
              </a:rPr>
              <a:t>株取引や</a:t>
            </a:r>
            <a:r>
              <a:rPr lang="en-US" altLang="ja-JP" sz="1400" dirty="0">
                <a:latin typeface="BIZ UDPゴシック" panose="020B0400000000000000" pitchFamily="50" charset="-128"/>
                <a:ea typeface="BIZ UDPゴシック" panose="020B0400000000000000" pitchFamily="50" charset="-128"/>
              </a:rPr>
              <a:t>FX</a:t>
            </a:r>
            <a:r>
              <a:rPr lang="ja-JP" altLang="en-US" sz="1400" dirty="0">
                <a:latin typeface="BIZ UDPゴシック" panose="020B0400000000000000" pitchFamily="50" charset="-128"/>
                <a:ea typeface="BIZ UDPゴシック" panose="020B0400000000000000" pitchFamily="50" charset="-128"/>
              </a:rPr>
              <a:t>取引などの金融商品取引業・暗号資産交換業を行う者は、</a:t>
            </a:r>
            <a:r>
              <a:rPr lang="ja-JP" altLang="en-US" sz="1400" dirty="0">
                <a:solidFill>
                  <a:srgbClr val="FF0000"/>
                </a:solidFill>
                <a:latin typeface="BIZ UDPゴシック" panose="020B0400000000000000" pitchFamily="50" charset="-128"/>
                <a:ea typeface="BIZ UDPゴシック" panose="020B0400000000000000" pitchFamily="50" charset="-128"/>
              </a:rPr>
              <a:t>金融商品取引法や資金決済法に基づき、登録を受ける必要があります。</a:t>
            </a:r>
            <a:r>
              <a:rPr lang="ja-JP" altLang="en-US" sz="1400" dirty="0">
                <a:latin typeface="BIZ UDPゴシック" panose="020B0400000000000000" pitchFamily="50" charset="-128"/>
                <a:ea typeface="BIZ UDPゴシック" panose="020B0400000000000000" pitchFamily="50" charset="-128"/>
              </a:rPr>
              <a:t>金融庁のホームページで確認し、無登録業者とは取引しない。</a:t>
            </a:r>
            <a:r>
              <a:rPr lang="en-US" altLang="ja-JP" sz="1200" dirty="0">
                <a:latin typeface="BIZ UDPゴシック" panose="020B0400000000000000" pitchFamily="50" charset="-128"/>
                <a:ea typeface="BIZ UDPゴシック" panose="020B0400000000000000" pitchFamily="50" charset="-128"/>
                <a:hlinkClick r:id="rId3"/>
              </a:rPr>
              <a:t>https://www.fsa.go.jp/menkyo/menkyo.html</a:t>
            </a:r>
            <a:endParaRPr lang="ja-JP" altLang="en-US" sz="1200" dirty="0">
              <a:latin typeface="BIZ UDPゴシック" panose="020B0400000000000000" pitchFamily="50" charset="-128"/>
              <a:ea typeface="BIZ UDPゴシック" panose="020B0400000000000000" pitchFamily="50" charset="-128"/>
            </a:endParaRPr>
          </a:p>
        </p:txBody>
      </p:sp>
      <p:graphicFrame>
        <p:nvGraphicFramePr>
          <p:cNvPr id="5" name="表 4">
            <a:extLst>
              <a:ext uri="{FF2B5EF4-FFF2-40B4-BE49-F238E27FC236}">
                <a16:creationId xmlns:a16="http://schemas.microsoft.com/office/drawing/2014/main" id="{0CCDB5D6-63A0-7EF2-28A9-18118D5288BE}"/>
              </a:ext>
            </a:extLst>
          </p:cNvPr>
          <p:cNvGraphicFramePr>
            <a:graphicFrameLocks noGrp="1"/>
          </p:cNvGraphicFramePr>
          <p:nvPr>
            <p:extLst>
              <p:ext uri="{D42A27DB-BD31-4B8C-83A1-F6EECF244321}">
                <p14:modId xmlns:p14="http://schemas.microsoft.com/office/powerpoint/2010/main" val="4230925682"/>
              </p:ext>
            </p:extLst>
          </p:nvPr>
        </p:nvGraphicFramePr>
        <p:xfrm>
          <a:off x="381002" y="2617874"/>
          <a:ext cx="8388000" cy="432000"/>
        </p:xfrm>
        <a:graphic>
          <a:graphicData uri="http://schemas.openxmlformats.org/drawingml/2006/table">
            <a:tbl>
              <a:tblPr firstRow="1" bandRow="1"/>
              <a:tblGrid>
                <a:gridCol w="396000">
                  <a:extLst>
                    <a:ext uri="{9D8B030D-6E8A-4147-A177-3AD203B41FA5}">
                      <a16:colId xmlns:a16="http://schemas.microsoft.com/office/drawing/2014/main" val="20000"/>
                    </a:ext>
                  </a:extLst>
                </a:gridCol>
                <a:gridCol w="7992000">
                  <a:extLst>
                    <a:ext uri="{9D8B030D-6E8A-4147-A177-3AD203B41FA5}">
                      <a16:colId xmlns:a16="http://schemas.microsoft.com/office/drawing/2014/main" val="20001"/>
                    </a:ext>
                  </a:extLst>
                </a:gridCol>
              </a:tblGrid>
              <a:tr h="432000">
                <a:tc>
                  <a:txBody>
                    <a:bodyPr/>
                    <a:lstStyle/>
                    <a:p>
                      <a:pPr algn="ctr">
                        <a:lnSpc>
                          <a:spcPts val="3000"/>
                        </a:lnSpc>
                      </a:pPr>
                      <a:r>
                        <a:rPr kumimoji="1" lang="ja-JP" altLang="en-US" sz="2000" b="0">
                          <a:solidFill>
                            <a:schemeClr val="bg1"/>
                          </a:solidFill>
                          <a:latin typeface="ＭＳ Ｐゴシック" panose="020B0600070205080204" pitchFamily="50" charset="-128"/>
                          <a:ea typeface="ＭＳ Ｐゴシック" panose="020B0600070205080204" pitchFamily="50" charset="-128"/>
                        </a:rPr>
                        <a:t>➋</a:t>
                      </a:r>
                      <a:endParaRPr kumimoji="1" lang="ja-JP" altLang="en-US" sz="2000" b="0" dirty="0">
                        <a:solidFill>
                          <a:schemeClr val="bg1"/>
                        </a:solidFill>
                        <a:latin typeface="ＭＳ Ｐゴシック" panose="020B0600070205080204" pitchFamily="50" charset="-128"/>
                        <a:ea typeface="ＭＳ Ｐゴシック" panose="020B0600070205080204" pitchFamily="50" charset="-128"/>
                      </a:endParaRP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tc>
                  <a:txBody>
                    <a:bodyPr/>
                    <a:lstStyle/>
                    <a:p>
                      <a:pPr algn="just">
                        <a:lnSpc>
                          <a:spcPts val="3000"/>
                        </a:lnSpc>
                      </a:pPr>
                      <a:r>
                        <a:rPr kumimoji="1" lang="ja-JP" altLang="en-US" sz="1600" b="1" u="none"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取引相手が</a:t>
                      </a:r>
                      <a:r>
                        <a:rPr kumimoji="1" lang="ja-JP" altLang="en-US" sz="1600" b="1" u="sng"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金融庁の登録事業者</a:t>
                      </a:r>
                      <a:r>
                        <a:rPr kumimoji="1" lang="ja-JP" altLang="en-US" sz="1600" b="1" u="none"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か確認</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extLst>
                  <a:ext uri="{0D108BD9-81ED-4DB2-BD59-A6C34878D82A}">
                    <a16:rowId xmlns:a16="http://schemas.microsoft.com/office/drawing/2014/main" val="10000"/>
                  </a:ext>
                </a:extLst>
              </a:tr>
            </a:tbl>
          </a:graphicData>
        </a:graphic>
      </p:graphicFrame>
      <p:sp>
        <p:nvSpPr>
          <p:cNvPr id="6" name="テキスト ボックス 5">
            <a:extLst>
              <a:ext uri="{FF2B5EF4-FFF2-40B4-BE49-F238E27FC236}">
                <a16:creationId xmlns:a16="http://schemas.microsoft.com/office/drawing/2014/main" id="{E4AEFE08-3267-B7B5-B47D-0206EB473759}"/>
              </a:ext>
            </a:extLst>
          </p:cNvPr>
          <p:cNvSpPr txBox="1"/>
          <p:nvPr/>
        </p:nvSpPr>
        <p:spPr>
          <a:xfrm>
            <a:off x="393702" y="4407940"/>
            <a:ext cx="8388000" cy="583736"/>
          </a:xfrm>
          <a:prstGeom prst="rect">
            <a:avLst/>
          </a:prstGeom>
          <a:noFill/>
        </p:spPr>
        <p:txBody>
          <a:bodyPr wrap="square" lIns="0" tIns="108000" rIns="0" bIns="0" anchor="t" anchorCtr="0">
            <a:spAutoFit/>
          </a:bodyPr>
          <a:lstStyle/>
          <a:p>
            <a:pPr indent="180000">
              <a:lnSpc>
                <a:spcPts val="2000"/>
              </a:lnSpc>
            </a:pPr>
            <a:r>
              <a:rPr lang="ja-JP" altLang="en-US" sz="1400" kern="800" spc="50" dirty="0">
                <a:latin typeface="BIZ UDPゴシック" panose="020B0400000000000000" pitchFamily="50" charset="-128"/>
                <a:ea typeface="BIZ UDPゴシック" panose="020B0400000000000000" pitchFamily="50" charset="-128"/>
              </a:rPr>
              <a:t>生活費等の固定支出と、万が一に備えた生活防衛資金を差し引いた残りを余剰資金といいます。投資には元本割れなどのリスクもあり、</a:t>
            </a:r>
            <a:r>
              <a:rPr lang="ja-JP" altLang="en-US" sz="1400" kern="800" spc="50" dirty="0">
                <a:solidFill>
                  <a:srgbClr val="FF0000"/>
                </a:solidFill>
                <a:latin typeface="BIZ UDPゴシック" panose="020B0400000000000000" pitchFamily="50" charset="-128"/>
                <a:ea typeface="BIZ UDPゴシック" panose="020B0400000000000000" pitchFamily="50" charset="-128"/>
              </a:rPr>
              <a:t>借金してまで投資をするのは良い選択とは言えません。</a:t>
            </a:r>
          </a:p>
        </p:txBody>
      </p:sp>
      <p:graphicFrame>
        <p:nvGraphicFramePr>
          <p:cNvPr id="7" name="表 6">
            <a:extLst>
              <a:ext uri="{FF2B5EF4-FFF2-40B4-BE49-F238E27FC236}">
                <a16:creationId xmlns:a16="http://schemas.microsoft.com/office/drawing/2014/main" id="{732613A1-B001-0B58-1B82-EF10F59FB6D2}"/>
              </a:ext>
            </a:extLst>
          </p:cNvPr>
          <p:cNvGraphicFramePr>
            <a:graphicFrameLocks noGrp="1"/>
          </p:cNvGraphicFramePr>
          <p:nvPr>
            <p:extLst>
              <p:ext uri="{D42A27DB-BD31-4B8C-83A1-F6EECF244321}">
                <p14:modId xmlns:p14="http://schemas.microsoft.com/office/powerpoint/2010/main" val="342196377"/>
              </p:ext>
            </p:extLst>
          </p:nvPr>
        </p:nvGraphicFramePr>
        <p:xfrm>
          <a:off x="381002" y="4023186"/>
          <a:ext cx="8388000" cy="432000"/>
        </p:xfrm>
        <a:graphic>
          <a:graphicData uri="http://schemas.openxmlformats.org/drawingml/2006/table">
            <a:tbl>
              <a:tblPr firstRow="1" bandRow="1"/>
              <a:tblGrid>
                <a:gridCol w="396000">
                  <a:extLst>
                    <a:ext uri="{9D8B030D-6E8A-4147-A177-3AD203B41FA5}">
                      <a16:colId xmlns:a16="http://schemas.microsoft.com/office/drawing/2014/main" val="20000"/>
                    </a:ext>
                  </a:extLst>
                </a:gridCol>
                <a:gridCol w="7992000">
                  <a:extLst>
                    <a:ext uri="{9D8B030D-6E8A-4147-A177-3AD203B41FA5}">
                      <a16:colId xmlns:a16="http://schemas.microsoft.com/office/drawing/2014/main" val="20001"/>
                    </a:ext>
                  </a:extLst>
                </a:gridCol>
              </a:tblGrid>
              <a:tr h="432000">
                <a:tc>
                  <a:txBody>
                    <a:bodyPr/>
                    <a:lstStyle/>
                    <a:p>
                      <a:pPr algn="ctr">
                        <a:lnSpc>
                          <a:spcPts val="3000"/>
                        </a:lnSpc>
                      </a:pPr>
                      <a:r>
                        <a:rPr kumimoji="1" lang="ja-JP" altLang="en-US" sz="2000" b="0">
                          <a:solidFill>
                            <a:schemeClr val="bg1"/>
                          </a:solidFill>
                          <a:latin typeface="ＭＳ Ｐゴシック" panose="020B0600070205080204" pitchFamily="50" charset="-128"/>
                          <a:ea typeface="ＭＳ Ｐゴシック" panose="020B0600070205080204" pitchFamily="50" charset="-128"/>
                        </a:rPr>
                        <a:t>➌</a:t>
                      </a:r>
                      <a:endParaRPr kumimoji="1" lang="ja-JP" altLang="en-US" sz="2000" b="0" dirty="0">
                        <a:solidFill>
                          <a:schemeClr val="bg1"/>
                        </a:solidFill>
                        <a:latin typeface="ＭＳ Ｐゴシック" panose="020B0600070205080204" pitchFamily="50" charset="-128"/>
                        <a:ea typeface="ＭＳ Ｐゴシック" panose="020B0600070205080204" pitchFamily="50" charset="-128"/>
                      </a:endParaRP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tc>
                  <a:txBody>
                    <a:bodyPr/>
                    <a:lstStyle/>
                    <a:p>
                      <a:pPr algn="just">
                        <a:lnSpc>
                          <a:spcPts val="3000"/>
                        </a:lnSpc>
                      </a:pPr>
                      <a:r>
                        <a:rPr kumimoji="1" lang="ja-JP" altLang="en-US" sz="1600" b="1" u="sng" dirty="0">
                          <a:solidFill>
                            <a:srgbClr val="FFFF00"/>
                          </a:solidFill>
                          <a:latin typeface="BIZ UDPゴシック" panose="020B0400000000000000" pitchFamily="50" charset="-128"/>
                          <a:ea typeface="BIZ UDPゴシック" panose="020B0400000000000000" pitchFamily="50" charset="-128"/>
                          <a:cs typeface="メイリオ" panose="020B0604030504040204" pitchFamily="50" charset="-128"/>
                        </a:rPr>
                        <a:t>投資は余剰資金</a:t>
                      </a:r>
                      <a:r>
                        <a:rPr kumimoji="1" lang="ja-JP" altLang="en-US" sz="1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で行うこと</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extLst>
                  <a:ext uri="{0D108BD9-81ED-4DB2-BD59-A6C34878D82A}">
                    <a16:rowId xmlns:a16="http://schemas.microsoft.com/office/drawing/2014/main" val="10000"/>
                  </a:ext>
                </a:extLst>
              </a:tr>
            </a:tbl>
          </a:graphicData>
        </a:graphic>
      </p:graphicFrame>
      <p:sp>
        <p:nvSpPr>
          <p:cNvPr id="9" name="テキスト ボックス 8">
            <a:extLst>
              <a:ext uri="{FF2B5EF4-FFF2-40B4-BE49-F238E27FC236}">
                <a16:creationId xmlns:a16="http://schemas.microsoft.com/office/drawing/2014/main" id="{13FC1C16-A0A8-880C-AD68-2677C046DAC9}"/>
              </a:ext>
            </a:extLst>
          </p:cNvPr>
          <p:cNvSpPr txBox="1"/>
          <p:nvPr/>
        </p:nvSpPr>
        <p:spPr>
          <a:xfrm>
            <a:off x="2683669" y="724787"/>
            <a:ext cx="3776661" cy="361637"/>
          </a:xfrm>
          <a:prstGeom prst="rect">
            <a:avLst/>
          </a:prstGeom>
          <a:noFill/>
        </p:spPr>
        <p:txBody>
          <a:bodyPr wrap="square">
            <a:spAutoFit/>
          </a:bodyPr>
          <a:lstStyle/>
          <a:p>
            <a:pPr algn="ctr">
              <a:lnSpc>
                <a:spcPts val="2100"/>
              </a:lnSpc>
            </a:pPr>
            <a:r>
              <a:rPr lang="ja-JP" altLang="en-US" sz="2400" b="1" spc="300" dirty="0">
                <a:solidFill>
                  <a:srgbClr val="155DAA"/>
                </a:solidFill>
                <a:latin typeface="BIZ UDPゴシック" panose="020B0400000000000000" pitchFamily="50" charset="-128"/>
                <a:ea typeface="BIZ UDPゴシック" panose="020B0400000000000000" pitchFamily="50" charset="-128"/>
              </a:rPr>
              <a:t>アドバイス</a:t>
            </a:r>
          </a:p>
        </p:txBody>
      </p:sp>
      <p:graphicFrame>
        <p:nvGraphicFramePr>
          <p:cNvPr id="10" name="表 9">
            <a:extLst>
              <a:ext uri="{FF2B5EF4-FFF2-40B4-BE49-F238E27FC236}">
                <a16:creationId xmlns:a16="http://schemas.microsoft.com/office/drawing/2014/main" id="{02EB43C0-C1D3-1CBB-0179-D762175CBBDA}"/>
              </a:ext>
            </a:extLst>
          </p:cNvPr>
          <p:cNvGraphicFramePr>
            <a:graphicFrameLocks noGrp="1"/>
          </p:cNvGraphicFramePr>
          <p:nvPr>
            <p:extLst>
              <p:ext uri="{D42A27DB-BD31-4B8C-83A1-F6EECF244321}">
                <p14:modId xmlns:p14="http://schemas.microsoft.com/office/powerpoint/2010/main" val="2551812104"/>
              </p:ext>
            </p:extLst>
          </p:nvPr>
        </p:nvGraphicFramePr>
        <p:xfrm>
          <a:off x="381002" y="-12466"/>
          <a:ext cx="8725599" cy="432000"/>
        </p:xfrm>
        <a:graphic>
          <a:graphicData uri="http://schemas.openxmlformats.org/drawingml/2006/table">
            <a:tbl>
              <a:tblPr firstRow="1" bandRow="1">
                <a:tableStyleId>{5C22544A-7EE6-4342-B048-85BDC9FD1C3A}</a:tableStyleId>
              </a:tblPr>
              <a:tblGrid>
                <a:gridCol w="2979353">
                  <a:extLst>
                    <a:ext uri="{9D8B030D-6E8A-4147-A177-3AD203B41FA5}">
                      <a16:colId xmlns:a16="http://schemas.microsoft.com/office/drawing/2014/main" val="20000"/>
                    </a:ext>
                  </a:extLst>
                </a:gridCol>
                <a:gridCol w="1058806">
                  <a:extLst>
                    <a:ext uri="{9D8B030D-6E8A-4147-A177-3AD203B41FA5}">
                      <a16:colId xmlns:a16="http://schemas.microsoft.com/office/drawing/2014/main" val="1678337219"/>
                    </a:ext>
                  </a:extLst>
                </a:gridCol>
                <a:gridCol w="4158224">
                  <a:extLst>
                    <a:ext uri="{9D8B030D-6E8A-4147-A177-3AD203B41FA5}">
                      <a16:colId xmlns:a16="http://schemas.microsoft.com/office/drawing/2014/main" val="3116882824"/>
                    </a:ext>
                  </a:extLst>
                </a:gridCol>
                <a:gridCol w="529216">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600" b="1" baseline="0">
                          <a:solidFill>
                            <a:schemeClr val="bg1"/>
                          </a:solidFill>
                          <a:latin typeface="BIZ UDPゴシック" panose="020B0400000000000000" pitchFamily="50" charset="-128"/>
                          <a:ea typeface="BIZ UDPゴシック" panose="020B0400000000000000" pitchFamily="50" charset="-128"/>
                        </a:rPr>
                        <a:t>投資勧誘</a:t>
                      </a:r>
                      <a:endParaRPr kumimoji="1" lang="ja-JP" altLang="en-US" sz="16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200" b="1" baseline="0" dirty="0">
                        <a:solidFill>
                          <a:schemeClr val="bg1"/>
                        </a:solidFill>
                        <a:latin typeface="BIZ UDPゴシック" panose="020B0400000000000000" pitchFamily="50" charset="-128"/>
                        <a:ea typeface="BIZ UDPゴシック" panose="020B0400000000000000" pitchFamily="50" charset="-128"/>
                      </a:endParaRP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テキスト ボックス 14">
            <a:extLst>
              <a:ext uri="{FF2B5EF4-FFF2-40B4-BE49-F238E27FC236}">
                <a16:creationId xmlns:a16="http://schemas.microsoft.com/office/drawing/2014/main" id="{0042A757-D35E-4707-69D3-7A7008866611}"/>
              </a:ext>
            </a:extLst>
          </p:cNvPr>
          <p:cNvSpPr txBox="1"/>
          <p:nvPr/>
        </p:nvSpPr>
        <p:spPr>
          <a:xfrm>
            <a:off x="393702" y="5619040"/>
            <a:ext cx="8388000" cy="840217"/>
          </a:xfrm>
          <a:prstGeom prst="rect">
            <a:avLst/>
          </a:prstGeom>
          <a:noFill/>
        </p:spPr>
        <p:txBody>
          <a:bodyPr wrap="square" lIns="0" tIns="108000" rIns="0" bIns="0" anchor="t" anchorCtr="0">
            <a:spAutoFit/>
          </a:bodyPr>
          <a:lstStyle/>
          <a:p>
            <a:pPr indent="180000">
              <a:lnSpc>
                <a:spcPts val="2000"/>
              </a:lnSpc>
            </a:pPr>
            <a:r>
              <a:rPr lang="ja-JP" altLang="en-US" sz="1400" kern="800" spc="50" dirty="0">
                <a:latin typeface="BIZ UDPゴシック" panose="020B0400000000000000" pitchFamily="50" charset="-128"/>
                <a:ea typeface="BIZ UDPゴシック" panose="020B0400000000000000" pitchFamily="50" charset="-128"/>
              </a:rPr>
              <a:t>販売勧誘で不安に思った場合やトラブルに遭ってしまった場合は、最寄りの消費生活センターに相談をしましょう。</a:t>
            </a:r>
            <a:r>
              <a:rPr lang="ja-JP" altLang="en-US" sz="1400" kern="800" spc="50" dirty="0">
                <a:solidFill>
                  <a:srgbClr val="FF0000"/>
                </a:solidFill>
                <a:latin typeface="BIZ UDPゴシック" panose="020B0400000000000000" pitchFamily="50" charset="-128"/>
                <a:ea typeface="BIZ UDPゴシック" panose="020B0400000000000000" pitchFamily="50" charset="-128"/>
              </a:rPr>
              <a:t>お金を振り込んでしまうと、取り戻すのは困難です。　</a:t>
            </a:r>
            <a:r>
              <a:rPr lang="ja-JP" altLang="en-US" sz="1400" kern="800" spc="50" dirty="0">
                <a:latin typeface="BIZ UDPゴシック" panose="020B0400000000000000" pitchFamily="50" charset="-128"/>
                <a:ea typeface="BIZ UDPゴシック" panose="020B0400000000000000" pitchFamily="50" charset="-128"/>
              </a:rPr>
              <a:t>被害回復をうたった二次被害にあう危険性もあるので注意。</a:t>
            </a:r>
            <a:endParaRPr lang="en-US" altLang="ja-JP" sz="1400" kern="800" spc="50" dirty="0">
              <a:latin typeface="BIZ UDPゴシック" panose="020B0400000000000000" pitchFamily="50" charset="-128"/>
              <a:ea typeface="BIZ UDPゴシック" panose="020B0400000000000000" pitchFamily="50" charset="-128"/>
            </a:endParaRPr>
          </a:p>
        </p:txBody>
      </p:sp>
      <p:graphicFrame>
        <p:nvGraphicFramePr>
          <p:cNvPr id="16" name="表 15">
            <a:extLst>
              <a:ext uri="{FF2B5EF4-FFF2-40B4-BE49-F238E27FC236}">
                <a16:creationId xmlns:a16="http://schemas.microsoft.com/office/drawing/2014/main" id="{DBD32757-3A60-11F7-0E25-8213C2881EDD}"/>
              </a:ext>
            </a:extLst>
          </p:cNvPr>
          <p:cNvGraphicFramePr>
            <a:graphicFrameLocks noGrp="1"/>
          </p:cNvGraphicFramePr>
          <p:nvPr>
            <p:extLst>
              <p:ext uri="{D42A27DB-BD31-4B8C-83A1-F6EECF244321}">
                <p14:modId xmlns:p14="http://schemas.microsoft.com/office/powerpoint/2010/main" val="1096733049"/>
              </p:ext>
            </p:extLst>
          </p:nvPr>
        </p:nvGraphicFramePr>
        <p:xfrm>
          <a:off x="393702" y="5216970"/>
          <a:ext cx="8388000" cy="432000"/>
        </p:xfrm>
        <a:graphic>
          <a:graphicData uri="http://schemas.openxmlformats.org/drawingml/2006/table">
            <a:tbl>
              <a:tblPr firstRow="1" bandRow="1"/>
              <a:tblGrid>
                <a:gridCol w="396000">
                  <a:extLst>
                    <a:ext uri="{9D8B030D-6E8A-4147-A177-3AD203B41FA5}">
                      <a16:colId xmlns:a16="http://schemas.microsoft.com/office/drawing/2014/main" val="20000"/>
                    </a:ext>
                  </a:extLst>
                </a:gridCol>
                <a:gridCol w="7992000">
                  <a:extLst>
                    <a:ext uri="{9D8B030D-6E8A-4147-A177-3AD203B41FA5}">
                      <a16:colId xmlns:a16="http://schemas.microsoft.com/office/drawing/2014/main" val="20001"/>
                    </a:ext>
                  </a:extLst>
                </a:gridCol>
              </a:tblGrid>
              <a:tr h="432000">
                <a:tc>
                  <a:txBody>
                    <a:bodyPr/>
                    <a:lstStyle/>
                    <a:p>
                      <a:pPr algn="ctr">
                        <a:lnSpc>
                          <a:spcPts val="3000"/>
                        </a:lnSpc>
                      </a:pPr>
                      <a:r>
                        <a:rPr kumimoji="1" lang="en-US" altLang="ja-JP" sz="2000" b="0" dirty="0">
                          <a:solidFill>
                            <a:schemeClr val="bg1"/>
                          </a:solidFill>
                          <a:latin typeface="ＭＳ Ｐゴシック" panose="020B0600070205080204" pitchFamily="50" charset="-128"/>
                          <a:ea typeface="ＭＳ Ｐゴシック" panose="020B0600070205080204" pitchFamily="50" charset="-128"/>
                        </a:rPr>
                        <a:t>➍</a:t>
                      </a:r>
                      <a:endParaRPr kumimoji="1" lang="ja-JP" altLang="en-US" sz="2000" b="0" dirty="0">
                        <a:solidFill>
                          <a:schemeClr val="bg1"/>
                        </a:solidFill>
                        <a:latin typeface="ＭＳ Ｐゴシック" panose="020B0600070205080204" pitchFamily="50" charset="-128"/>
                        <a:ea typeface="ＭＳ Ｐゴシック" panose="020B0600070205080204" pitchFamily="50" charset="-128"/>
                      </a:endParaRP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tc>
                  <a:txBody>
                    <a:bodyPr/>
                    <a:lstStyle/>
                    <a:p>
                      <a:pPr algn="just">
                        <a:lnSpc>
                          <a:spcPts val="3000"/>
                        </a:lnSpc>
                      </a:pPr>
                      <a:r>
                        <a:rPr kumimoji="1" lang="ja-JP" altLang="en-US" sz="1600" b="1" spc="-150"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不安に思ったら、最寄りの消費生活</a:t>
                      </a:r>
                      <a:r>
                        <a:rPr kumimoji="1" lang="ja-JP" altLang="en-US" sz="1600" b="1" spc="-15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センターに早めに相談を。被害回復をうたう</a:t>
                      </a:r>
                      <a:r>
                        <a:rPr kumimoji="1" lang="ja-JP" altLang="en-US" sz="1600" b="1" spc="-150">
                          <a:solidFill>
                            <a:srgbClr val="FFFF00"/>
                          </a:solidFill>
                          <a:latin typeface="BIZ UDPゴシック" panose="020B0400000000000000" pitchFamily="50" charset="-128"/>
                          <a:ea typeface="BIZ UDPゴシック" panose="020B0400000000000000" pitchFamily="50" charset="-128"/>
                          <a:cs typeface="メイリオ" panose="020B0604030504040204" pitchFamily="50" charset="-128"/>
                        </a:rPr>
                        <a:t>二次被害</a:t>
                      </a:r>
                      <a:r>
                        <a:rPr kumimoji="1" lang="ja-JP" altLang="en-US" sz="1600" b="1" spc="-15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にも注意</a:t>
                      </a:r>
                      <a:endParaRPr kumimoji="1" lang="ja-JP" altLang="en-US" sz="1600" b="1" u="sng" spc="-150"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4120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15" grpId="0"/>
    </p:bldLst>
  </p:timing>
</p:sld>
</file>

<file path=ppt/theme/theme1.xml><?xml version="1.0" encoding="utf-8"?>
<a:theme xmlns:a="http://schemas.openxmlformats.org/drawingml/2006/main" name="デザインの設定">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4011AD742051247A467C195A3383738" ma:contentTypeVersion="11" ma:contentTypeDescription="新しいドキュメントを作成します。" ma:contentTypeScope="" ma:versionID="36599dddc8a14cc94eecd40850a234b1">
  <xsd:schema xmlns:xsd="http://www.w3.org/2001/XMLSchema" xmlns:xs="http://www.w3.org/2001/XMLSchema" xmlns:p="http://schemas.microsoft.com/office/2006/metadata/properties" xmlns:ns2="7a332b01-d7ec-45bc-8996-aa2902fc9686" xmlns:ns3="8b193db2-91d2-4669-906a-3c3ab282e6b8" targetNamespace="http://schemas.microsoft.com/office/2006/metadata/properties" ma:root="true" ma:fieldsID="0fcc6018b8a01208aec05b0810c1900a" ns2:_="" ns3:_="">
    <xsd:import namespace="7a332b01-d7ec-45bc-8996-aa2902fc9686"/>
    <xsd:import namespace="8b193db2-91d2-4669-906a-3c3ab282e6b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32b01-d7ec-45bc-8996-aa2902fc96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193db2-91d2-4669-906a-3c3ab282e6b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a8db961-4090-45fb-bd03-8b70cf98b680}" ma:internalName="TaxCatchAll" ma:showField="CatchAllData" ma:web="8b193db2-91d2-4669-906a-3c3ab282e6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b193db2-91d2-4669-906a-3c3ab282e6b8" xsi:nil="true"/>
    <lcf76f155ced4ddcb4097134ff3c332f xmlns="7a332b01-d7ec-45bc-8996-aa2902fc968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C980FE7-15FB-4D7F-89EA-AEF34CCC09B9}">
  <ds:schemaRefs>
    <ds:schemaRef ds:uri="http://schemas.microsoft.com/sharepoint/v3/contenttype/forms"/>
  </ds:schemaRefs>
</ds:datastoreItem>
</file>

<file path=customXml/itemProps2.xml><?xml version="1.0" encoding="utf-8"?>
<ds:datastoreItem xmlns:ds="http://schemas.openxmlformats.org/officeDocument/2006/customXml" ds:itemID="{CD2F0D1B-8492-48DA-BC71-6C9E867B912A}"/>
</file>

<file path=customXml/itemProps3.xml><?xml version="1.0" encoding="utf-8"?>
<ds:datastoreItem xmlns:ds="http://schemas.openxmlformats.org/officeDocument/2006/customXml" ds:itemID="{3E9FD8C6-80D3-4AEA-A9B7-84F457F6B1E3}">
  <ds:schemaRefs>
    <ds:schemaRef ds:uri="http://purl.org/dc/elements/1.1/"/>
    <ds:schemaRef ds:uri="http://schemas.microsoft.com/office/2006/documentManagement/types"/>
    <ds:schemaRef ds:uri="2df06ef0-b8e3-4299-a963-1b3ec9fc1c82"/>
    <ds:schemaRef ds:uri="http://www.w3.org/XML/1998/namespace"/>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dcmitype/"/>
    <ds:schemaRef ds:uri="dc44dd61-d298-48f6-94c1-bf6e563cd65e"/>
    <ds:schemaRef ds:uri="f51b2db3-7384-4775-b173-1b4d0721bf4f"/>
  </ds:schemaRefs>
</ds:datastoreItem>
</file>

<file path=docProps/app.xml><?xml version="1.0" encoding="utf-8"?>
<Properties xmlns="http://schemas.openxmlformats.org/officeDocument/2006/extended-properties" xmlns:vt="http://schemas.openxmlformats.org/officeDocument/2006/docPropsVTypes">
  <TotalTime>6474</TotalTime>
  <Words>462</Words>
  <Application>Microsoft Macintosh PowerPoint</Application>
  <PresentationFormat>画面に合わせる (4:3)</PresentationFormat>
  <Paragraphs>49</Paragraphs>
  <Slides>3</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3</vt:i4>
      </vt:variant>
    </vt:vector>
  </HeadingPairs>
  <TitlesOfParts>
    <vt:vector size="10" baseType="lpstr">
      <vt:lpstr>Arial</vt:lpstr>
      <vt:lpstr>游ゴシック</vt:lpstr>
      <vt:lpstr>BIZ UDPゴシック</vt:lpstr>
      <vt:lpstr>BIZ UDPゴシック</vt:lpstr>
      <vt:lpstr>ＭＳ Ｐゴシック</vt:lpstr>
      <vt:lpstr>デザインの設定</vt:lpstr>
      <vt:lpstr>Office テーマ</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
  <dc:creator/>
  <cp:keywords/>
  <dc:description/>
  <cp:lastModifiedBy>Microsoft Office User</cp:lastModifiedBy>
  <cp:revision>131</cp:revision>
  <cp:lastPrinted>2026-03-02T05:35:25Z</cp:lastPrinted>
  <dcterms:created xsi:type="dcterms:W3CDTF">2020-08-21T08:47:09Z</dcterms:created>
  <dcterms:modified xsi:type="dcterms:W3CDTF">2026-04-01T11:12:05Z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0x010100F4011AD742051247A467C195A3383738</vt:lpwstr>
  </property>
</Properties>
</file>