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64" r:id="rId4"/>
    <p:sldMasterId id="2147483740" r:id="rId5"/>
  </p:sldMasterIdLst>
  <p:notesMasterIdLst>
    <p:notesMasterId r:id="rId9"/>
  </p:notesMasterIdLst>
  <p:sldIdLst>
    <p:sldId id="287" r:id="rId6"/>
    <p:sldId id="336" r:id="rId7"/>
    <p:sldId id="344" r:id="rId8"/>
  </p:sldIdLst>
  <p:sldSz cx="9144000" cy="6858000" type="screen4x3"/>
  <p:notesSz cx="7099300" cy="10234613"/>
  <p:embeddedFontLst>
    <p:embeddedFont>
      <p:font typeface="BIZ UDPゴシック" panose="020B0400000000000000" pitchFamily="34" charset="-128"/>
      <p:regular r:id="rId10"/>
      <p:bold r:id="rId11"/>
    </p:embeddedFont>
    <p:embeddedFont>
      <p:font typeface="BIZ UDPゴシック" panose="020B0400000000000000" pitchFamily="34" charset="-128"/>
      <p:regular r:id="rId10"/>
      <p:bold r:id="rId11"/>
    </p:embeddedFont>
    <p:embeddedFont>
      <p:font typeface="ＭＳ Ｐゴシック" panose="020B0600070205080204" pitchFamily="34" charset="-128"/>
      <p:regular r:id="rId12"/>
    </p:embeddedFont>
    <p:embeddedFont>
      <p:font typeface="游ゴシック" panose="020B0400000000000000" pitchFamily="34" charset="-128"/>
      <p:regular r:id="rId13"/>
      <p:bold r:id="rId14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ADEC"/>
    <a:srgbClr val="155DAA"/>
    <a:srgbClr val="FF9C00"/>
    <a:srgbClr val="48C9FF"/>
    <a:srgbClr val="48BDFF"/>
    <a:srgbClr val="FFA700"/>
    <a:srgbClr val="6FD6FE"/>
    <a:srgbClr val="5ED4FF"/>
    <a:srgbClr val="EB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CEEA0-47E1-44BB-92BB-E95628AB8514}" v="213" dt="2026-03-12T09:03:06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56" autoAdjust="0"/>
    <p:restoredTop sz="95909" autoAdjust="0"/>
  </p:normalViewPr>
  <p:slideViewPr>
    <p:cSldViewPr snapToGrid="0" showGuides="1">
      <p:cViewPr varScale="1">
        <p:scale>
          <a:sx n="109" d="100"/>
          <a:sy n="109" d="100"/>
        </p:scale>
        <p:origin x="136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0" d="100"/>
          <a:sy n="100" d="100"/>
        </p:scale>
        <p:origin x="3792" y="160"/>
      </p:cViewPr>
      <p:guideLst>
        <p:guide orient="horz" pos="3225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2.fntdata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中川 壮一(NAKAGAWA Soichi)" userId="0eb52c30-faa1-4d0f-9b30-95b1ae42cf04" providerId="ADAL" clId="{A9D8A263-F53F-40F1-B01B-1ABEFD010516}"/>
    <pc:docChg chg="undo custSel modSld delMainMaster modMainMaster">
      <pc:chgData name="中川 壮一(NAKAGAWA Soichi)" userId="0eb52c30-faa1-4d0f-9b30-95b1ae42cf04" providerId="ADAL" clId="{A9D8A263-F53F-40F1-B01B-1ABEFD010516}" dt="2026-03-13T09:39:26.227" v="814" actId="478"/>
      <pc:docMkLst>
        <pc:docMk/>
      </pc:docMkLst>
      <pc:sldChg chg="addSp modSp mod modAnim">
        <pc:chgData name="中川 壮一(NAKAGAWA Soichi)" userId="0eb52c30-faa1-4d0f-9b30-95b1ae42cf04" providerId="ADAL" clId="{A9D8A263-F53F-40F1-B01B-1ABEFD010516}" dt="2026-03-12T09:02:45.986" v="800" actId="20577"/>
        <pc:sldMkLst>
          <pc:docMk/>
          <pc:sldMk cId="2536831816" sldId="287"/>
        </pc:sldMkLst>
        <pc:spChg chg="mod">
          <ac:chgData name="中川 壮一(NAKAGAWA Soichi)" userId="0eb52c30-faa1-4d0f-9b30-95b1ae42cf04" providerId="ADAL" clId="{A9D8A263-F53F-40F1-B01B-1ABEFD010516}" dt="2026-03-12T09:02:45.986" v="800" actId="20577"/>
          <ac:spMkLst>
            <pc:docMk/>
            <pc:sldMk cId="2536831816" sldId="287"/>
            <ac:spMk id="25" creationId="{5FFBBA4D-2976-AE70-1ECC-61F136C2C455}"/>
          </ac:spMkLst>
        </pc:spChg>
        <pc:graphicFrameChg chg="add mod modGraphic">
          <ac:chgData name="中川 壮一(NAKAGAWA Soichi)" userId="0eb52c30-faa1-4d0f-9b30-95b1ae42cf04" providerId="ADAL" clId="{A9D8A263-F53F-40F1-B01B-1ABEFD010516}" dt="2026-03-12T03:00:45.334" v="73" actId="2165"/>
          <ac:graphicFrameMkLst>
            <pc:docMk/>
            <pc:sldMk cId="2536831816" sldId="287"/>
            <ac:graphicFrameMk id="2" creationId="{F2CA7730-A269-9AEB-E35F-6265CA4FCB51}"/>
          </ac:graphicFrameMkLst>
        </pc:graphicFrameChg>
        <pc:graphicFrameChg chg="mod modGraphic">
          <ac:chgData name="中川 壮一(NAKAGAWA Soichi)" userId="0eb52c30-faa1-4d0f-9b30-95b1ae42cf04" providerId="ADAL" clId="{A9D8A263-F53F-40F1-B01B-1ABEFD010516}" dt="2026-03-12T02:59:28.269" v="68" actId="1076"/>
          <ac:graphicFrameMkLst>
            <pc:docMk/>
            <pc:sldMk cId="2536831816" sldId="287"/>
            <ac:graphicFrameMk id="3" creationId="{408CF8C1-D678-FDA6-C688-000906F2F247}"/>
          </ac:graphicFrameMkLst>
        </pc:graphicFrameChg>
        <pc:graphicFrameChg chg="add mod modGraphic">
          <ac:chgData name="中川 壮一(NAKAGAWA Soichi)" userId="0eb52c30-faa1-4d0f-9b30-95b1ae42cf04" providerId="ADAL" clId="{A9D8A263-F53F-40F1-B01B-1ABEFD010516}" dt="2026-03-12T03:00:57.151" v="75" actId="1076"/>
          <ac:graphicFrameMkLst>
            <pc:docMk/>
            <pc:sldMk cId="2536831816" sldId="287"/>
            <ac:graphicFrameMk id="4" creationId="{9642651A-12C7-E23D-C90A-CAD387855E8E}"/>
          </ac:graphicFrameMkLst>
        </pc:graphicFrameChg>
        <pc:graphicFrameChg chg="mod modGraphic">
          <ac:chgData name="中川 壮一(NAKAGAWA Soichi)" userId="0eb52c30-faa1-4d0f-9b30-95b1ae42cf04" providerId="ADAL" clId="{A9D8A263-F53F-40F1-B01B-1ABEFD010516}" dt="2026-03-12T03:04:44.757" v="286" actId="20577"/>
          <ac:graphicFrameMkLst>
            <pc:docMk/>
            <pc:sldMk cId="2536831816" sldId="287"/>
            <ac:graphicFrameMk id="92" creationId="{F32A91EF-3E9B-B28C-845D-9B8204BE9802}"/>
          </ac:graphicFrameMkLst>
        </pc:graphicFrameChg>
        <pc:picChg chg="mod">
          <ac:chgData name="中川 壮一(NAKAGAWA Soichi)" userId="0eb52c30-faa1-4d0f-9b30-95b1ae42cf04" providerId="ADAL" clId="{A9D8A263-F53F-40F1-B01B-1ABEFD010516}" dt="2026-03-12T02:59:41.596" v="69" actId="1076"/>
          <ac:picMkLst>
            <pc:docMk/>
            <pc:sldMk cId="2536831816" sldId="287"/>
            <ac:picMk id="6" creationId="{5F4A50FE-A5A1-04AC-677B-15408265C012}"/>
          </ac:picMkLst>
        </pc:picChg>
      </pc:sldChg>
      <pc:sldChg chg="addSp modSp mod modAnim">
        <pc:chgData name="中川 壮一(NAKAGAWA Soichi)" userId="0eb52c30-faa1-4d0f-9b30-95b1ae42cf04" providerId="ADAL" clId="{A9D8A263-F53F-40F1-B01B-1ABEFD010516}" dt="2026-03-12T09:03:06.908" v="806" actId="20577"/>
        <pc:sldMkLst>
          <pc:docMk/>
          <pc:sldMk cId="84683226" sldId="336"/>
        </pc:sldMkLst>
        <pc:spChg chg="mod">
          <ac:chgData name="中川 壮一(NAKAGAWA Soichi)" userId="0eb52c30-faa1-4d0f-9b30-95b1ae42cf04" providerId="ADAL" clId="{A9D8A263-F53F-40F1-B01B-1ABEFD010516}" dt="2026-03-12T09:03:06.908" v="806" actId="20577"/>
          <ac:spMkLst>
            <pc:docMk/>
            <pc:sldMk cId="84683226" sldId="336"/>
            <ac:spMk id="2" creationId="{12B9C721-7BB4-4880-8ABA-4C427219F903}"/>
          </ac:spMkLst>
        </pc:spChg>
        <pc:graphicFrameChg chg="mod modGraphic">
          <ac:chgData name="中川 壮一(NAKAGAWA Soichi)" userId="0eb52c30-faa1-4d0f-9b30-95b1ae42cf04" providerId="ADAL" clId="{A9D8A263-F53F-40F1-B01B-1ABEFD010516}" dt="2026-03-12T03:13:54.863" v="540" actId="1076"/>
          <ac:graphicFrameMkLst>
            <pc:docMk/>
            <pc:sldMk cId="84683226" sldId="336"/>
            <ac:graphicFrameMk id="5" creationId="{1F1602BB-CCDA-99A9-88FC-BC7B32CFD4F8}"/>
          </ac:graphicFrameMkLst>
        </pc:graphicFrameChg>
        <pc:graphicFrameChg chg="add mod modGraphic">
          <ac:chgData name="中川 壮一(NAKAGAWA Soichi)" userId="0eb52c30-faa1-4d0f-9b30-95b1ae42cf04" providerId="ADAL" clId="{A9D8A263-F53F-40F1-B01B-1ABEFD010516}" dt="2026-03-12T03:14:20.405" v="544" actId="2165"/>
          <ac:graphicFrameMkLst>
            <pc:docMk/>
            <pc:sldMk cId="84683226" sldId="336"/>
            <ac:graphicFrameMk id="6" creationId="{F995ACAE-9442-B55C-80C2-F6CD243659ED}"/>
          </ac:graphicFrameMkLst>
        </pc:graphicFrameChg>
        <pc:graphicFrameChg chg="add mod modGraphic">
          <ac:chgData name="中川 壮一(NAKAGAWA Soichi)" userId="0eb52c30-faa1-4d0f-9b30-95b1ae42cf04" providerId="ADAL" clId="{A9D8A263-F53F-40F1-B01B-1ABEFD010516}" dt="2026-03-12T03:14:33.074" v="546" actId="1076"/>
          <ac:graphicFrameMkLst>
            <pc:docMk/>
            <pc:sldMk cId="84683226" sldId="336"/>
            <ac:graphicFrameMk id="7" creationId="{A7ECCD25-C94D-4D5F-E8A2-7E909EB71BDF}"/>
          </ac:graphicFrameMkLst>
        </pc:graphicFrameChg>
        <pc:graphicFrameChg chg="mod modGraphic">
          <ac:chgData name="中川 壮一(NAKAGAWA Soichi)" userId="0eb52c30-faa1-4d0f-9b30-95b1ae42cf04" providerId="ADAL" clId="{A9D8A263-F53F-40F1-B01B-1ABEFD010516}" dt="2026-03-12T03:04:49.864" v="289" actId="20577"/>
          <ac:graphicFrameMkLst>
            <pc:docMk/>
            <pc:sldMk cId="84683226" sldId="336"/>
            <ac:graphicFrameMk id="30" creationId="{6D67EA89-AF86-9621-6A04-DCC5320D45E8}"/>
          </ac:graphicFrameMkLst>
        </pc:graphicFrameChg>
        <pc:picChg chg="mod">
          <ac:chgData name="中川 壮一(NAKAGAWA Soichi)" userId="0eb52c30-faa1-4d0f-9b30-95b1ae42cf04" providerId="ADAL" clId="{A9D8A263-F53F-40F1-B01B-1ABEFD010516}" dt="2026-03-12T03:13:23.026" v="538" actId="1076"/>
          <ac:picMkLst>
            <pc:docMk/>
            <pc:sldMk cId="84683226" sldId="336"/>
            <ac:picMk id="4" creationId="{2F54947F-38CB-2E9C-9C6A-D2F8E010CCC7}"/>
          </ac:picMkLst>
        </pc:picChg>
      </pc:sldChg>
      <pc:sldChg chg="modSp mod modAnim">
        <pc:chgData name="中川 壮一(NAKAGAWA Soichi)" userId="0eb52c30-faa1-4d0f-9b30-95b1ae42cf04" providerId="ADAL" clId="{A9D8A263-F53F-40F1-B01B-1ABEFD010516}" dt="2026-03-12T09:01:27.187" v="792"/>
        <pc:sldMkLst>
          <pc:docMk/>
          <pc:sldMk cId="2553471533" sldId="344"/>
        </pc:sldMkLst>
        <pc:spChg chg="mod">
          <ac:chgData name="中川 壮一(NAKAGAWA Soichi)" userId="0eb52c30-faa1-4d0f-9b30-95b1ae42cf04" providerId="ADAL" clId="{A9D8A263-F53F-40F1-B01B-1ABEFD010516}" dt="2026-03-12T09:00:31.097" v="790" actId="20577"/>
          <ac:spMkLst>
            <pc:docMk/>
            <pc:sldMk cId="2553471533" sldId="344"/>
            <ac:spMk id="6" creationId="{5DD9DA18-13E5-19B0-442D-69710E57D824}"/>
          </ac:spMkLst>
        </pc:spChg>
        <pc:spChg chg="mod">
          <ac:chgData name="中川 壮一(NAKAGAWA Soichi)" userId="0eb52c30-faa1-4d0f-9b30-95b1ae42cf04" providerId="ADAL" clId="{A9D8A263-F53F-40F1-B01B-1ABEFD010516}" dt="2026-03-12T03:09:35.958" v="480" actId="207"/>
          <ac:spMkLst>
            <pc:docMk/>
            <pc:sldMk cId="2553471533" sldId="344"/>
            <ac:spMk id="7" creationId="{B9928D7C-0D20-B6C2-295D-4989F3F7FB94}"/>
          </ac:spMkLst>
        </pc:spChg>
        <pc:spChg chg="mod">
          <ac:chgData name="中川 壮一(NAKAGAWA Soichi)" userId="0eb52c30-faa1-4d0f-9b30-95b1ae42cf04" providerId="ADAL" clId="{A9D8A263-F53F-40F1-B01B-1ABEFD010516}" dt="2026-03-12T03:01:15.855" v="82" actId="20577"/>
          <ac:spMkLst>
            <pc:docMk/>
            <pc:sldMk cId="2553471533" sldId="344"/>
            <ac:spMk id="9" creationId="{13FC1C16-A0A8-880C-AD68-2677C046DAC9}"/>
          </ac:spMkLst>
        </pc:spChg>
        <pc:spChg chg="mod">
          <ac:chgData name="中川 壮一(NAKAGAWA Soichi)" userId="0eb52c30-faa1-4d0f-9b30-95b1ae42cf04" providerId="ADAL" clId="{A9D8A263-F53F-40F1-B01B-1ABEFD010516}" dt="2026-03-12T08:58:49.577" v="774" actId="20577"/>
          <ac:spMkLst>
            <pc:docMk/>
            <pc:sldMk cId="2553471533" sldId="344"/>
            <ac:spMk id="11" creationId="{D96E4474-D63A-DB11-25AF-EAED4A447E45}"/>
          </ac:spMkLst>
        </pc:spChg>
        <pc:graphicFrameChg chg="modGraphic">
          <ac:chgData name="中川 壮一(NAKAGAWA Soichi)" userId="0eb52c30-faa1-4d0f-9b30-95b1ae42cf04" providerId="ADAL" clId="{A9D8A263-F53F-40F1-B01B-1ABEFD010516}" dt="2026-03-12T08:53:59.429" v="605" actId="20577"/>
          <ac:graphicFrameMkLst>
            <pc:docMk/>
            <pc:sldMk cId="2553471533" sldId="344"/>
            <ac:graphicFrameMk id="8" creationId="{E2DB0A2F-7D3E-26E9-4E07-9EE00F7BF912}"/>
          </ac:graphicFrameMkLst>
        </pc:graphicFrameChg>
        <pc:graphicFrameChg chg="mod modGraphic">
          <ac:chgData name="中川 壮一(NAKAGAWA Soichi)" userId="0eb52c30-faa1-4d0f-9b30-95b1ae42cf04" providerId="ADAL" clId="{A9D8A263-F53F-40F1-B01B-1ABEFD010516}" dt="2026-03-12T03:04:54.012" v="292" actId="20577"/>
          <ac:graphicFrameMkLst>
            <pc:docMk/>
            <pc:sldMk cId="2553471533" sldId="344"/>
            <ac:graphicFrameMk id="10" creationId="{02EB43C0-C1D3-1CBB-0179-D762175CBBDA}"/>
          </ac:graphicFrameMkLst>
        </pc:graphicFrameChg>
        <pc:graphicFrameChg chg="modGraphic">
          <ac:chgData name="中川 壮一(NAKAGAWA Soichi)" userId="0eb52c30-faa1-4d0f-9b30-95b1ae42cf04" providerId="ADAL" clId="{A9D8A263-F53F-40F1-B01B-1ABEFD010516}" dt="2026-03-12T03:09:56.668" v="491" actId="6549"/>
          <ac:graphicFrameMkLst>
            <pc:docMk/>
            <pc:sldMk cId="2553471533" sldId="344"/>
            <ac:graphicFrameMk id="13" creationId="{D94F05A0-5E59-12F0-A357-E7CE71928250}"/>
          </ac:graphicFrameMkLst>
        </pc:graphicFrameChg>
      </pc:sldChg>
      <pc:sldMasterChg chg="modSldLayout">
        <pc:chgData name="中川 壮一(NAKAGAWA Soichi)" userId="0eb52c30-faa1-4d0f-9b30-95b1ae42cf04" providerId="ADAL" clId="{A9D8A263-F53F-40F1-B01B-1ABEFD010516}" dt="2026-03-13T09:39:26.227" v="814" actId="478"/>
        <pc:sldMasterMkLst>
          <pc:docMk/>
          <pc:sldMasterMk cId="1982178155" sldId="2147483664"/>
        </pc:sldMasterMkLst>
        <pc:sldLayoutChg chg="delSp mod">
          <pc:chgData name="中川 壮一(NAKAGAWA Soichi)" userId="0eb52c30-faa1-4d0f-9b30-95b1ae42cf04" providerId="ADAL" clId="{A9D8A263-F53F-40F1-B01B-1ABEFD010516}" dt="2026-03-13T09:39:14.157" v="812" actId="478"/>
          <pc:sldLayoutMkLst>
            <pc:docMk/>
            <pc:sldMasterMk cId="1982178155" sldId="2147483664"/>
            <pc:sldLayoutMk cId="3794043950" sldId="2147483665"/>
          </pc:sldLayoutMkLst>
          <pc:spChg chg="del">
            <ac:chgData name="中川 壮一(NAKAGAWA Soichi)" userId="0eb52c30-faa1-4d0f-9b30-95b1ae42cf04" providerId="ADAL" clId="{A9D8A263-F53F-40F1-B01B-1ABEFD010516}" dt="2026-03-13T09:39:14.157" v="812" actId="478"/>
            <ac:spMkLst>
              <pc:docMk/>
              <pc:sldMasterMk cId="1982178155" sldId="2147483664"/>
              <pc:sldLayoutMk cId="3794043950" sldId="2147483665"/>
              <ac:spMk id="4" creationId="{647AFF19-6FFB-5E36-0790-BAE5BF5A527F}"/>
            </ac:spMkLst>
          </pc:spChg>
        </pc:sldLayoutChg>
        <pc:sldLayoutChg chg="delSp mod">
          <pc:chgData name="中川 壮一(NAKAGAWA Soichi)" userId="0eb52c30-faa1-4d0f-9b30-95b1ae42cf04" providerId="ADAL" clId="{A9D8A263-F53F-40F1-B01B-1ABEFD010516}" dt="2026-03-13T09:39:26.227" v="814" actId="478"/>
          <pc:sldLayoutMkLst>
            <pc:docMk/>
            <pc:sldMasterMk cId="1982178155" sldId="2147483664"/>
            <pc:sldLayoutMk cId="1914403378" sldId="2147483677"/>
          </pc:sldLayoutMkLst>
          <pc:spChg chg="del">
            <ac:chgData name="中川 壮一(NAKAGAWA Soichi)" userId="0eb52c30-faa1-4d0f-9b30-95b1ae42cf04" providerId="ADAL" clId="{A9D8A263-F53F-40F1-B01B-1ABEFD010516}" dt="2026-03-13T09:39:26.227" v="814" actId="478"/>
            <ac:spMkLst>
              <pc:docMk/>
              <pc:sldMasterMk cId="1982178155" sldId="2147483664"/>
              <pc:sldLayoutMk cId="1914403378" sldId="2147483677"/>
              <ac:spMk id="2" creationId="{6F92A669-78D7-B3F6-4460-1156A3001D31}"/>
            </ac:spMkLst>
          </pc:spChg>
        </pc:sldLayoutChg>
        <pc:sldLayoutChg chg="delSp mod">
          <pc:chgData name="中川 壮一(NAKAGAWA Soichi)" userId="0eb52c30-faa1-4d0f-9b30-95b1ae42cf04" providerId="ADAL" clId="{A9D8A263-F53F-40F1-B01B-1ABEFD010516}" dt="2026-03-13T09:39:17.323" v="813" actId="478"/>
          <pc:sldLayoutMkLst>
            <pc:docMk/>
            <pc:sldMasterMk cId="1982178155" sldId="2147483664"/>
            <pc:sldLayoutMk cId="2056233465" sldId="2147483678"/>
          </pc:sldLayoutMkLst>
          <pc:spChg chg="del">
            <ac:chgData name="中川 壮一(NAKAGAWA Soichi)" userId="0eb52c30-faa1-4d0f-9b30-95b1ae42cf04" providerId="ADAL" clId="{A9D8A263-F53F-40F1-B01B-1ABEFD010516}" dt="2026-03-13T09:39:17.323" v="813" actId="478"/>
            <ac:spMkLst>
              <pc:docMk/>
              <pc:sldMasterMk cId="1982178155" sldId="2147483664"/>
              <pc:sldLayoutMk cId="2056233465" sldId="2147483678"/>
              <ac:spMk id="2" creationId="{66F654AF-32CF-9F79-8845-8B6AE975E659}"/>
            </ac:spMkLst>
          </pc:spChg>
        </pc:sldLayoutChg>
      </pc:sldMasterChg>
      <pc:sldMasterChg chg="del">
        <pc:chgData name="中川 壮一(NAKAGAWA Soichi)" userId="0eb52c30-faa1-4d0f-9b30-95b1ae42cf04" providerId="ADAL" clId="{A9D8A263-F53F-40F1-B01B-1ABEFD010516}" dt="2026-03-13T09:39:10.311" v="811" actId="2696"/>
        <pc:sldMasterMkLst>
          <pc:docMk/>
          <pc:sldMasterMk cId="2844679797" sldId="2147483679"/>
        </pc:sldMasterMkLst>
      </pc:sldMasterChg>
      <pc:sldMasterChg chg="modSldLayout">
        <pc:chgData name="中川 壮一(NAKAGAWA Soichi)" userId="0eb52c30-faa1-4d0f-9b30-95b1ae42cf04" providerId="ADAL" clId="{A9D8A263-F53F-40F1-B01B-1ABEFD010516}" dt="2026-03-13T09:39:04.299" v="810" actId="478"/>
        <pc:sldMasterMkLst>
          <pc:docMk/>
          <pc:sldMasterMk cId="337894150" sldId="2147483740"/>
        </pc:sldMasterMkLst>
        <pc:sldLayoutChg chg="delSp mod">
          <pc:chgData name="中川 壮一(NAKAGAWA Soichi)" userId="0eb52c30-faa1-4d0f-9b30-95b1ae42cf04" providerId="ADAL" clId="{A9D8A263-F53F-40F1-B01B-1ABEFD010516}" dt="2026-03-13T09:39:01.833" v="809" actId="478"/>
          <pc:sldLayoutMkLst>
            <pc:docMk/>
            <pc:sldMasterMk cId="337894150" sldId="2147483740"/>
            <pc:sldLayoutMk cId="2846548919" sldId="2147483661"/>
          </pc:sldLayoutMkLst>
          <pc:spChg chg="del">
            <ac:chgData name="中川 壮一(NAKAGAWA Soichi)" userId="0eb52c30-faa1-4d0f-9b30-95b1ae42cf04" providerId="ADAL" clId="{A9D8A263-F53F-40F1-B01B-1ABEFD010516}" dt="2026-03-13T09:39:01.833" v="809" actId="478"/>
            <ac:spMkLst>
              <pc:docMk/>
              <pc:sldMasterMk cId="337894150" sldId="2147483740"/>
              <pc:sldLayoutMk cId="2846548919" sldId="2147483661"/>
              <ac:spMk id="2" creationId="{AF452554-28ED-FB25-957F-4621ECDA0847}"/>
            </ac:spMkLst>
          </pc:spChg>
        </pc:sldLayoutChg>
        <pc:sldLayoutChg chg="delSp mod">
          <pc:chgData name="中川 壮一(NAKAGAWA Soichi)" userId="0eb52c30-faa1-4d0f-9b30-95b1ae42cf04" providerId="ADAL" clId="{A9D8A263-F53F-40F1-B01B-1ABEFD010516}" dt="2026-03-13T09:39:04.299" v="810" actId="478"/>
          <pc:sldLayoutMkLst>
            <pc:docMk/>
            <pc:sldMasterMk cId="337894150" sldId="2147483740"/>
            <pc:sldLayoutMk cId="914555756" sldId="2147483662"/>
          </pc:sldLayoutMkLst>
          <pc:spChg chg="del">
            <ac:chgData name="中川 壮一(NAKAGAWA Soichi)" userId="0eb52c30-faa1-4d0f-9b30-95b1ae42cf04" providerId="ADAL" clId="{A9D8A263-F53F-40F1-B01B-1ABEFD010516}" dt="2026-03-13T09:39:04.299" v="810" actId="478"/>
            <ac:spMkLst>
              <pc:docMk/>
              <pc:sldMasterMk cId="337894150" sldId="2147483740"/>
              <pc:sldLayoutMk cId="914555756" sldId="2147483662"/>
              <ac:spMk id="2" creationId="{F016D14F-40CF-36C2-EA79-4FB7216BA6A4}"/>
            </ac:spMkLst>
          </pc:spChg>
        </pc:sldLayoutChg>
        <pc:sldLayoutChg chg="delSp modSp mod">
          <pc:chgData name="中川 壮一(NAKAGAWA Soichi)" userId="0eb52c30-faa1-4d0f-9b30-95b1ae42cf04" providerId="ADAL" clId="{A9D8A263-F53F-40F1-B01B-1ABEFD010516}" dt="2026-03-13T09:38:58.550" v="808" actId="478"/>
          <pc:sldLayoutMkLst>
            <pc:docMk/>
            <pc:sldMasterMk cId="337894150" sldId="2147483740"/>
            <pc:sldLayoutMk cId="13845286" sldId="2147483752"/>
          </pc:sldLayoutMkLst>
          <pc:spChg chg="del mod">
            <ac:chgData name="中川 壮一(NAKAGAWA Soichi)" userId="0eb52c30-faa1-4d0f-9b30-95b1ae42cf04" providerId="ADAL" clId="{A9D8A263-F53F-40F1-B01B-1ABEFD010516}" dt="2026-03-13T09:38:58.550" v="808" actId="478"/>
            <ac:spMkLst>
              <pc:docMk/>
              <pc:sldMasterMk cId="337894150" sldId="2147483740"/>
              <pc:sldLayoutMk cId="13845286" sldId="2147483752"/>
              <ac:spMk id="2" creationId="{9C75EC74-53FF-23AD-6EB8-9E987B0A492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8" y="3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/>
          <a:lstStyle>
            <a:lvl1pPr algn="r">
              <a:defRPr sz="1200"/>
            </a:lvl1pPr>
          </a:lstStyle>
          <a:p>
            <a:fld id="{0F4F8169-28DE-4F09-A6CA-E213F46047D9}" type="datetimeFigureOut">
              <a:rPr kumimoji="1" lang="ja-JP" altLang="en-US" smtClean="0"/>
              <a:t>2026/4/1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18" tIns="49510" rIns="99018" bIns="4951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12"/>
            <a:ext cx="5679440" cy="4029879"/>
          </a:xfrm>
          <a:prstGeom prst="rect">
            <a:avLst/>
          </a:prstGeom>
        </p:spPr>
        <p:txBody>
          <a:bodyPr vert="horz" lIns="99018" tIns="49510" rIns="99018" bIns="4951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721110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8" y="9721110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 anchor="b"/>
          <a:lstStyle>
            <a:lvl1pPr algn="r">
              <a:defRPr sz="1200"/>
            </a:lvl1pPr>
          </a:lstStyle>
          <a:p>
            <a:fld id="{A7A0DE74-9FCA-4082-8ABA-73C9EA963D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69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5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DE74-9FCA-4082-8ABA-73C9EA963DF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87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DE74-9FCA-4082-8ABA-73C9EA963DF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83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DE74-9FCA-4082-8ABA-73C9EA963DF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925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9622237C-CEFF-E5B5-F49B-44B7E9AB3D1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60968497"/>
              </p:ext>
            </p:extLst>
          </p:nvPr>
        </p:nvGraphicFramePr>
        <p:xfrm>
          <a:off x="0" y="0"/>
          <a:ext cx="9144000" cy="64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74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BDFF">
                        <a:alpha val="3508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B4B848-A046-604A-8CD6-7848CDB38A78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379404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9622237C-CEFF-E5B5-F49B-44B7E9AB3D1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73014648"/>
              </p:ext>
            </p:extLst>
          </p:nvPr>
        </p:nvGraphicFramePr>
        <p:xfrm>
          <a:off x="0" y="0"/>
          <a:ext cx="9144000" cy="64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74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7AEB27-2275-7923-5824-5A7F6D5D8E9C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205623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9622237C-CEFF-E5B5-F49B-44B7E9AB3D1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97727270"/>
              </p:ext>
            </p:extLst>
          </p:nvPr>
        </p:nvGraphicFramePr>
        <p:xfrm>
          <a:off x="0" y="0"/>
          <a:ext cx="9144000" cy="64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74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D59B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D4C538-8272-4084-AE03-892BDDF803D2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  <p:pic>
        <p:nvPicPr>
          <p:cNvPr id="6" name="図 5" descr="時計, ボー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49E4B42-F901-47A9-D194-7D9A5D057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11736"/>
          <a:stretch>
            <a:fillRect/>
          </a:stretch>
        </p:blipFill>
        <p:spPr>
          <a:xfrm flipH="1">
            <a:off x="-3" y="0"/>
            <a:ext cx="9144001" cy="64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AF51E5E3-5DAD-17DA-5C3A-37423141051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30902996"/>
              </p:ext>
            </p:extLst>
          </p:nvPr>
        </p:nvGraphicFramePr>
        <p:xfrm>
          <a:off x="-18000" y="-68822"/>
          <a:ext cx="91800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B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84E558-F6DD-EB56-CA88-25F553C09DC1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1384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3E47423B-3FD6-00ED-3E9F-F90505D1271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72825284"/>
              </p:ext>
            </p:extLst>
          </p:nvPr>
        </p:nvGraphicFramePr>
        <p:xfrm>
          <a:off x="-18000" y="-68822"/>
          <a:ext cx="91800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B319B1-40B8-ACF7-BA19-6183DD4692E4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2846548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3E47423B-3FD6-00ED-3E9F-F90505D1271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24762888"/>
              </p:ext>
            </p:extLst>
          </p:nvPr>
        </p:nvGraphicFramePr>
        <p:xfrm>
          <a:off x="-18000" y="-68822"/>
          <a:ext cx="91800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D5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0CC598-0919-4656-A6A3-87C3DCB8C2C7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91455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7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8" r:id="rId2"/>
    <p:sldLayoutId id="214748367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661" r:id="rId2"/>
    <p:sldLayoutId id="214748366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FFBBA4D-2976-AE70-1ECC-61F136C2C455}"/>
              </a:ext>
            </a:extLst>
          </p:cNvPr>
          <p:cNvSpPr txBox="1"/>
          <p:nvPr/>
        </p:nvSpPr>
        <p:spPr>
          <a:xfrm>
            <a:off x="2096110" y="616684"/>
            <a:ext cx="6382883" cy="782898"/>
          </a:xfrm>
          <a:prstGeom prst="rect">
            <a:avLst/>
          </a:prstGeom>
          <a:noFill/>
        </p:spPr>
        <p:txBody>
          <a:bodyPr wrap="square" lIns="36000" tIns="36000" rIns="36000" bIns="36000" anchor="t" anchorCtr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altLang="ja-JP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隣町でのライオン脱走事件</a:t>
            </a:r>
            <a:r>
              <a:rPr lang="en-US" altLang="ja-JP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</a:p>
          <a:p>
            <a:pPr algn="just">
              <a:lnSpc>
                <a:spcPts val="3000"/>
              </a:lnSpc>
            </a:pP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拡散を頼まれたとき、どうしましたか？</a:t>
            </a:r>
          </a:p>
        </p:txBody>
      </p:sp>
      <p:sp>
        <p:nvSpPr>
          <p:cNvPr id="87" name="四角形: 角を丸くする 34">
            <a:extLst>
              <a:ext uri="{FF2B5EF4-FFF2-40B4-BE49-F238E27FC236}">
                <a16:creationId xmlns:a16="http://schemas.microsoft.com/office/drawing/2014/main" id="{98DCE0D8-C9E8-5E25-3CBB-BE6DB39863E4}"/>
              </a:ext>
            </a:extLst>
          </p:cNvPr>
          <p:cNvSpPr/>
          <p:nvPr/>
        </p:nvSpPr>
        <p:spPr>
          <a:xfrm>
            <a:off x="375069" y="728803"/>
            <a:ext cx="1554092" cy="533606"/>
          </a:xfrm>
          <a:prstGeom prst="roundRect">
            <a:avLst>
              <a:gd name="adj" fmla="val 32616"/>
            </a:avLst>
          </a:prstGeom>
          <a:solidFill>
            <a:srgbClr val="155DAA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選択場面 </a:t>
            </a:r>
            <a:r>
              <a:rPr lang="en-US" altLang="ja-JP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endParaRPr lang="ja-JP" altLang="en-US" sz="1600" b="1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92" name="表 91">
            <a:extLst>
              <a:ext uri="{FF2B5EF4-FFF2-40B4-BE49-F238E27FC236}">
                <a16:creationId xmlns:a16="http://schemas.microsoft.com/office/drawing/2014/main" id="{F32A91EF-3E9B-B28C-845D-9B8204BE9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750251"/>
              </p:ext>
            </p:extLst>
          </p:nvPr>
        </p:nvGraphicFramePr>
        <p:xfrm>
          <a:off x="375068" y="-12466"/>
          <a:ext cx="8731531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287">
                  <a:extLst>
                    <a:ext uri="{9D8B030D-6E8A-4147-A177-3AD203B41FA5}">
                      <a16:colId xmlns:a16="http://schemas.microsoft.com/office/drawing/2014/main" val="1678337219"/>
                    </a:ext>
                  </a:extLst>
                </a:gridCol>
                <a:gridCol w="3679290">
                  <a:extLst>
                    <a:ext uri="{9D8B030D-6E8A-4147-A177-3AD203B41FA5}">
                      <a16:colId xmlns:a16="http://schemas.microsoft.com/office/drawing/2014/main" val="3116882824"/>
                    </a:ext>
                  </a:extLst>
                </a:gridCol>
                <a:gridCol w="529576">
                  <a:extLst>
                    <a:ext uri="{9D8B030D-6E8A-4147-A177-3AD203B41FA5}">
                      <a16:colId xmlns:a16="http://schemas.microsoft.com/office/drawing/2014/main" val="423987266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baseline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フェイクニュース</a:t>
                      </a:r>
                      <a:endParaRPr kumimoji="1" lang="ja-JP" altLang="en-US" sz="16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5F4A50FE-A5A1-04AC-677B-15408265C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8" t="24137" r="12617" b="8884"/>
          <a:stretch>
            <a:fillRect/>
          </a:stretch>
        </p:blipFill>
        <p:spPr>
          <a:xfrm>
            <a:off x="2630466" y="1698410"/>
            <a:ext cx="3883068" cy="2198358"/>
          </a:xfrm>
          <a:prstGeom prst="rect">
            <a:avLst/>
          </a:prstGeom>
        </p:spPr>
      </p:pic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E9E6F0C2-06AE-09D4-F684-43756F272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542695"/>
              </p:ext>
            </p:extLst>
          </p:nvPr>
        </p:nvGraphicFramePr>
        <p:xfrm>
          <a:off x="1034299" y="4193363"/>
          <a:ext cx="2079832" cy="8216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1695424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1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Ⓐ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すぐ拡散する</a:t>
                      </a:r>
                      <a:endParaRPr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9E3C2DDC-B6BC-3A67-83D5-C154F131B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813536"/>
              </p:ext>
            </p:extLst>
          </p:nvPr>
        </p:nvGraphicFramePr>
        <p:xfrm>
          <a:off x="3158375" y="4193362"/>
          <a:ext cx="5119915" cy="6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205515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>
                          <a:solidFill>
                            <a:srgbClr val="FF0000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危険！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偽情報・誤情報を拡散してしまうおそれが</a:t>
                      </a:r>
                      <a:b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</a:b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あります！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89D5407B-D49B-6553-A353-4CCCFA1A6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103205"/>
              </p:ext>
            </p:extLst>
          </p:nvPr>
        </p:nvGraphicFramePr>
        <p:xfrm>
          <a:off x="3158375" y="5053394"/>
          <a:ext cx="5320618" cy="820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406218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82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Good</a:t>
                      </a:r>
                      <a:r>
                        <a:rPr lang="ja-JP" altLang="en-US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投稿された情報の出所や信ぴょう性を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確認しましょう！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971071"/>
                  </a:ext>
                </a:extLst>
              </a:tr>
            </a:tbl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A67A8DAB-F7EF-F573-5FCF-3F33712E5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691216"/>
              </p:ext>
            </p:extLst>
          </p:nvPr>
        </p:nvGraphicFramePr>
        <p:xfrm>
          <a:off x="1034299" y="5048445"/>
          <a:ext cx="1932348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1547940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Ⓑ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調べてからにする</a:t>
                      </a:r>
                      <a:endParaRPr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83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6D67EA89-AF86-9621-6A04-DCC5320D4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636616"/>
              </p:ext>
            </p:extLst>
          </p:nvPr>
        </p:nvGraphicFramePr>
        <p:xfrm>
          <a:off x="375068" y="-12466"/>
          <a:ext cx="8731531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287">
                  <a:extLst>
                    <a:ext uri="{9D8B030D-6E8A-4147-A177-3AD203B41FA5}">
                      <a16:colId xmlns:a16="http://schemas.microsoft.com/office/drawing/2014/main" val="1678337219"/>
                    </a:ext>
                  </a:extLst>
                </a:gridCol>
                <a:gridCol w="3679290">
                  <a:extLst>
                    <a:ext uri="{9D8B030D-6E8A-4147-A177-3AD203B41FA5}">
                      <a16:colId xmlns:a16="http://schemas.microsoft.com/office/drawing/2014/main" val="3116882824"/>
                    </a:ext>
                  </a:extLst>
                </a:gridCol>
                <a:gridCol w="529576">
                  <a:extLst>
                    <a:ext uri="{9D8B030D-6E8A-4147-A177-3AD203B41FA5}">
                      <a16:colId xmlns:a16="http://schemas.microsoft.com/office/drawing/2014/main" val="423987266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baseline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フェイクニュース</a:t>
                      </a:r>
                      <a:endParaRPr kumimoji="1" lang="ja-JP" altLang="en-US" sz="16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B9C721-7BB4-4880-8ABA-4C427219F903}"/>
              </a:ext>
            </a:extLst>
          </p:cNvPr>
          <p:cNvSpPr txBox="1"/>
          <p:nvPr/>
        </p:nvSpPr>
        <p:spPr>
          <a:xfrm>
            <a:off x="2096110" y="616684"/>
            <a:ext cx="6382883" cy="782898"/>
          </a:xfrm>
          <a:prstGeom prst="rect">
            <a:avLst/>
          </a:prstGeom>
          <a:noFill/>
        </p:spPr>
        <p:txBody>
          <a:bodyPr wrap="square" lIns="36000" tIns="36000" rIns="36000" bIns="36000" anchor="t" anchorCtr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altLang="ja-JP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店員の不適切な行動の投稿</a:t>
            </a:r>
            <a:r>
              <a:rPr lang="en-US" altLang="ja-JP" b="1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lang="en-US" altLang="ja-JP" b="1" dirty="0">
              <a:solidFill>
                <a:srgbClr val="0070C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>
              <a:lnSpc>
                <a:spcPts val="3000"/>
              </a:lnSpc>
            </a:pP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拡散を頼まれたとき、どうしましたか？</a:t>
            </a:r>
          </a:p>
        </p:txBody>
      </p:sp>
      <p:sp>
        <p:nvSpPr>
          <p:cNvPr id="3" name="四角形: 角を丸くする 34">
            <a:extLst>
              <a:ext uri="{FF2B5EF4-FFF2-40B4-BE49-F238E27FC236}">
                <a16:creationId xmlns:a16="http://schemas.microsoft.com/office/drawing/2014/main" id="{E3031EE3-719A-414E-28A0-3227D76C69F3}"/>
              </a:ext>
            </a:extLst>
          </p:cNvPr>
          <p:cNvSpPr/>
          <p:nvPr/>
        </p:nvSpPr>
        <p:spPr>
          <a:xfrm>
            <a:off x="375069" y="728803"/>
            <a:ext cx="1554092" cy="533606"/>
          </a:xfrm>
          <a:prstGeom prst="roundRect">
            <a:avLst>
              <a:gd name="adj" fmla="val 32616"/>
            </a:avLst>
          </a:prstGeom>
          <a:solidFill>
            <a:srgbClr val="155DAA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選択場面 </a:t>
            </a:r>
            <a:r>
              <a:rPr lang="en-US" altLang="ja-JP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endParaRPr lang="ja-JP" altLang="en-US" sz="1600" b="1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F54947F-38CB-2E9C-9C6A-D2F8E010C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" t="4206" r="13190" b="19649"/>
          <a:stretch>
            <a:fillRect/>
          </a:stretch>
        </p:blipFill>
        <p:spPr>
          <a:xfrm>
            <a:off x="2630466" y="1697293"/>
            <a:ext cx="3883068" cy="2198358"/>
          </a:xfrm>
          <a:prstGeom prst="rect">
            <a:avLst/>
          </a:prstGeom>
        </p:spPr>
      </p:pic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053FFE70-90FA-CCCB-FE45-4B717A703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166567"/>
              </p:ext>
            </p:extLst>
          </p:nvPr>
        </p:nvGraphicFramePr>
        <p:xfrm>
          <a:off x="1034299" y="4193363"/>
          <a:ext cx="2079832" cy="8216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1695424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1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Ⓐ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すぐ拡散する</a:t>
                      </a:r>
                      <a:endParaRPr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7D3A88AA-42E2-DD1D-50D2-57754D366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93689"/>
              </p:ext>
            </p:extLst>
          </p:nvPr>
        </p:nvGraphicFramePr>
        <p:xfrm>
          <a:off x="3158375" y="4193362"/>
          <a:ext cx="5498928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218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586748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>
                          <a:solidFill>
                            <a:srgbClr val="FF0000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危険！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個人のプライバシーを侵害し、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誹謗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中傷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（ひぼうちゅうしょう）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につながる危険が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あります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6EE06ABF-5D26-49C9-0B40-FB9DF5926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821706"/>
              </p:ext>
            </p:extLst>
          </p:nvPr>
        </p:nvGraphicFramePr>
        <p:xfrm>
          <a:off x="3158375" y="5202906"/>
          <a:ext cx="5320618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406218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82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Good</a:t>
                      </a:r>
                      <a:r>
                        <a:rPr lang="ja-JP" altLang="en-US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個人のプライバシーを侵害し、</a:t>
                      </a:r>
                      <a:b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</a:b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誹謗中傷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（ひぼうちゅうしょう）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につながることは拡散してはいけません。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971071"/>
                  </a:ext>
                </a:extLst>
              </a:tr>
            </a:tbl>
          </a:graphicData>
        </a:graphic>
      </p:graphicFrame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E39C2F39-F439-DC8A-E061-8FF3FB841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397244"/>
              </p:ext>
            </p:extLst>
          </p:nvPr>
        </p:nvGraphicFramePr>
        <p:xfrm>
          <a:off x="1034299" y="5197957"/>
          <a:ext cx="1932348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1547940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Ⓑ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拡散しない</a:t>
                      </a:r>
                      <a:endParaRPr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56D784-70B2-0E12-10CF-75E32A61D10F}"/>
              </a:ext>
            </a:extLst>
          </p:cNvPr>
          <p:cNvSpPr txBox="1"/>
          <p:nvPr/>
        </p:nvSpPr>
        <p:spPr>
          <a:xfrm>
            <a:off x="4055639" y="6217566"/>
            <a:ext cx="4713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>
                <a:latin typeface="BIZ UDPGothic" panose="020B0400000000000000" pitchFamily="34" charset="-128"/>
                <a:ea typeface="BIZ UDPGothic" panose="020B0400000000000000" pitchFamily="34" charset="-128"/>
              </a:rPr>
              <a:t>＊「誹謗中傷」・・・</a:t>
            </a:r>
            <a:r>
              <a:rPr kumimoji="1" lang="en-US" altLang="ja-JP" sz="1100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【</a:t>
            </a:r>
            <a:r>
              <a:rPr kumimoji="1" lang="ja-JP" altLang="en-US" sz="1100">
                <a:latin typeface="BIZ UDPGothic" panose="020B0400000000000000" pitchFamily="34" charset="-128"/>
                <a:ea typeface="BIZ UDPGothic" panose="020B0400000000000000" pitchFamily="34" charset="-128"/>
              </a:rPr>
              <a:t>根拠のない情報を広めて相手の信用を低下させること</a:t>
            </a:r>
            <a:r>
              <a:rPr kumimoji="1" lang="en-US" altLang="ja-JP" sz="1100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】</a:t>
            </a:r>
            <a:endParaRPr kumimoji="1" lang="ja-JP" altLang="en-US" sz="1100">
              <a:latin typeface="BIZ UDPGothic" panose="020B0400000000000000" pitchFamily="34" charset="-128"/>
              <a:ea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8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B9A3D1D2-1556-5ED8-1944-BD9E2B7FB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689016"/>
              </p:ext>
            </p:extLst>
          </p:nvPr>
        </p:nvGraphicFramePr>
        <p:xfrm>
          <a:off x="381002" y="1332083"/>
          <a:ext cx="8388000" cy="432000"/>
        </p:xfrm>
        <a:graphic>
          <a:graphicData uri="http://schemas.openxmlformats.org/drawingml/2006/table">
            <a:tbl>
              <a:tblPr firstRow="1" bandRow="1"/>
              <a:tblGrid>
                <a:gridCol w="3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0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➊</a:t>
                      </a:r>
                    </a:p>
                  </a:txBody>
                  <a:tcPr marL="36000" marR="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SNS</a:t>
                      </a:r>
                      <a:r>
                        <a:rPr kumimoji="1" lang="ja-JP" altLang="en-US" sz="1600" b="1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やネット上の偽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・誤情報に</a:t>
                      </a:r>
                      <a:r>
                        <a:rPr kumimoji="1" lang="ja-JP" altLang="en-US" sz="1600" b="1" u="none" dirty="0">
                          <a:solidFill>
                            <a:srgbClr val="FFFF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自分もだまされることを知る</a:t>
                      </a:r>
                    </a:p>
                  </a:txBody>
                  <a:tcPr marL="108000" marR="0" marT="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FC1C16-A0A8-880C-AD68-2677C046DAC9}"/>
              </a:ext>
            </a:extLst>
          </p:cNvPr>
          <p:cNvSpPr txBox="1"/>
          <p:nvPr/>
        </p:nvSpPr>
        <p:spPr>
          <a:xfrm>
            <a:off x="1701800" y="724787"/>
            <a:ext cx="5740400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ja-JP" altLang="en-US" sz="2400" b="1" spc="300" dirty="0">
                <a:solidFill>
                  <a:srgbClr val="155DAA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アドバイス</a:t>
            </a: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02EB43C0-C1D3-1CBB-0179-D762175CB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455564"/>
              </p:ext>
            </p:extLst>
          </p:nvPr>
        </p:nvGraphicFramePr>
        <p:xfrm>
          <a:off x="393702" y="-12466"/>
          <a:ext cx="8712898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5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265">
                  <a:extLst>
                    <a:ext uri="{9D8B030D-6E8A-4147-A177-3AD203B41FA5}">
                      <a16:colId xmlns:a16="http://schemas.microsoft.com/office/drawing/2014/main" val="1678337219"/>
                    </a:ext>
                  </a:extLst>
                </a:gridCol>
                <a:gridCol w="4152171">
                  <a:extLst>
                    <a:ext uri="{9D8B030D-6E8A-4147-A177-3AD203B41FA5}">
                      <a16:colId xmlns:a16="http://schemas.microsoft.com/office/drawing/2014/main" val="3116882824"/>
                    </a:ext>
                  </a:extLst>
                </a:gridCol>
                <a:gridCol w="528446">
                  <a:extLst>
                    <a:ext uri="{9D8B030D-6E8A-4147-A177-3AD203B41FA5}">
                      <a16:colId xmlns:a16="http://schemas.microsoft.com/office/drawing/2014/main" val="423987266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baseline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フェイクニュース</a:t>
                      </a:r>
                      <a:endParaRPr kumimoji="1" lang="ja-JP" altLang="en-US" sz="16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D9DA18-13E5-19B0-442D-69710E57D824}"/>
              </a:ext>
            </a:extLst>
          </p:cNvPr>
          <p:cNvSpPr txBox="1"/>
          <p:nvPr/>
        </p:nvSpPr>
        <p:spPr>
          <a:xfrm>
            <a:off x="393702" y="1753316"/>
            <a:ext cx="8369296" cy="949734"/>
          </a:xfrm>
          <a:prstGeom prst="rect">
            <a:avLst/>
          </a:prstGeom>
          <a:noFill/>
        </p:spPr>
        <p:txBody>
          <a:bodyPr wrap="square" lIns="0" tIns="108000" rIns="0" bIns="0" anchor="t" anchorCtr="0">
            <a:spAutoFit/>
          </a:bodyPr>
          <a:lstStyle/>
          <a:p>
            <a:pPr indent="180000">
              <a:lnSpc>
                <a:spcPts val="2300"/>
              </a:lnSpc>
            </a:pP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では、</a:t>
            </a:r>
            <a:r>
              <a:rPr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偽・誤情報（フェイクニュース）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が日々生み出されています。情報の真偽を確認すること（ファクトチェック）は大事ですが、</a:t>
            </a:r>
            <a:r>
              <a:rPr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全ての情報を見極めるのは困難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です。</a:t>
            </a:r>
            <a:r>
              <a:rPr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「自分もだまされるかもしれない」という自覚を持って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を利用することが大事です。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928D7C-0D20-B6C2-295D-4989F3F7FB94}"/>
              </a:ext>
            </a:extLst>
          </p:cNvPr>
          <p:cNvSpPr txBox="1"/>
          <p:nvPr/>
        </p:nvSpPr>
        <p:spPr>
          <a:xfrm>
            <a:off x="393702" y="3505185"/>
            <a:ext cx="8388000" cy="651063"/>
          </a:xfrm>
          <a:prstGeom prst="rect">
            <a:avLst/>
          </a:prstGeom>
          <a:noFill/>
        </p:spPr>
        <p:txBody>
          <a:bodyPr wrap="square" lIns="0" tIns="108000" rIns="0" bIns="0" anchor="t" anchorCtr="0">
            <a:spAutoFit/>
          </a:bodyPr>
          <a:lstStyle/>
          <a:p>
            <a:pPr indent="180000">
              <a:lnSpc>
                <a:spcPts val="2300"/>
              </a:lnSpc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情報が嘘（フェイク）かもしれないので、</a:t>
            </a:r>
            <a:r>
              <a:rPr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慌てて拡散せず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に、２～３日判断を保留するなど、時間をおいて考えてみることも大切です。</a:t>
            </a: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E2DB0A2F-7D3E-26E9-4E07-9EE00F7BF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189627"/>
              </p:ext>
            </p:extLst>
          </p:nvPr>
        </p:nvGraphicFramePr>
        <p:xfrm>
          <a:off x="381002" y="3083952"/>
          <a:ext cx="8388000" cy="432000"/>
        </p:xfrm>
        <a:graphic>
          <a:graphicData uri="http://schemas.openxmlformats.org/drawingml/2006/table">
            <a:tbl>
              <a:tblPr firstRow="1" bandRow="1"/>
              <a:tblGrid>
                <a:gridCol w="3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000" b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➋</a:t>
                      </a:r>
                      <a:endParaRPr kumimoji="1" lang="ja-JP" altLang="en-US" sz="20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</a:pP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安易に情報を拡散しない</a:t>
                      </a:r>
                      <a:endParaRPr kumimoji="1" lang="ja-JP" altLang="en-US" sz="1600" b="1" u="sng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108000" marR="0" marT="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96E4474-D63A-DB11-25AF-EAED4A447E45}"/>
              </a:ext>
            </a:extLst>
          </p:cNvPr>
          <p:cNvSpPr txBox="1"/>
          <p:nvPr/>
        </p:nvSpPr>
        <p:spPr>
          <a:xfrm>
            <a:off x="393702" y="4951335"/>
            <a:ext cx="8388000" cy="949734"/>
          </a:xfrm>
          <a:prstGeom prst="rect">
            <a:avLst/>
          </a:prstGeom>
          <a:noFill/>
        </p:spPr>
        <p:txBody>
          <a:bodyPr wrap="square" lIns="0" tIns="108000" rIns="0" bIns="0" anchor="t" anchorCtr="0">
            <a:spAutoFit/>
          </a:bodyPr>
          <a:lstStyle/>
          <a:p>
            <a:pPr indent="180000">
              <a:lnSpc>
                <a:spcPts val="2300"/>
              </a:lnSpc>
            </a:pPr>
            <a:r>
              <a:rPr lang="ja-JP" altLang="en-US" sz="1600" kern="800" spc="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個人を特定する情報を拡散すると、</a:t>
            </a:r>
            <a:r>
              <a:rPr lang="ja-JP" altLang="en-US" sz="1600" kern="800" spc="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名誉毀損</a:t>
            </a:r>
            <a:r>
              <a:rPr lang="en-US" altLang="ja-JP" sz="1200" kern="800" spc="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200" kern="800" spc="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めいよきそん</a:t>
            </a:r>
            <a:r>
              <a:rPr lang="en-US" altLang="ja-JP" sz="1200" kern="800" spc="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600" kern="800" spc="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で訴えられたり、損害賠償</a:t>
            </a:r>
            <a:r>
              <a:rPr lang="ja-JP" altLang="en-US" sz="1200" kern="800" spc="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（そんがいばいしょう）</a:t>
            </a:r>
            <a:r>
              <a:rPr lang="ja-JP" altLang="en-US" sz="1600" kern="800" spc="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を請求される</a:t>
            </a:r>
            <a:r>
              <a:rPr lang="ja-JP" altLang="en-US" sz="1600" kern="800" spc="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可能性があります。直接個人を特定できる情報でなくても、他の情報と組み合わせることで、個人の特定が可能であれば、その情報も個人情報とみなされます。</a:t>
            </a:r>
          </a:p>
        </p:txBody>
      </p:sp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D94F05A0-5E59-12F0-A357-E7CE71928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791029"/>
              </p:ext>
            </p:extLst>
          </p:nvPr>
        </p:nvGraphicFramePr>
        <p:xfrm>
          <a:off x="381002" y="4530102"/>
          <a:ext cx="8388000" cy="432000"/>
        </p:xfrm>
        <a:graphic>
          <a:graphicData uri="http://schemas.openxmlformats.org/drawingml/2006/table">
            <a:tbl>
              <a:tblPr firstRow="1" bandRow="1"/>
              <a:tblGrid>
                <a:gridCol w="3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000" b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➌</a:t>
                      </a:r>
                      <a:endParaRPr kumimoji="1" lang="ja-JP" altLang="en-US" sz="20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</a:pPr>
                      <a:r>
                        <a:rPr kumimoji="1" lang="ja-JP" altLang="en-US" sz="1600" b="1" u="none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個人を特定する情報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は拡散しない</a:t>
                      </a:r>
                    </a:p>
                  </a:txBody>
                  <a:tcPr marL="108000" marR="0" marT="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47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デザインの設定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4011AD742051247A467C195A3383738" ma:contentTypeVersion="11" ma:contentTypeDescription="新しいドキュメントを作成します。" ma:contentTypeScope="" ma:versionID="36599dddc8a14cc94eecd40850a234b1">
  <xsd:schema xmlns:xsd="http://www.w3.org/2001/XMLSchema" xmlns:xs="http://www.w3.org/2001/XMLSchema" xmlns:p="http://schemas.microsoft.com/office/2006/metadata/properties" xmlns:ns2="7a332b01-d7ec-45bc-8996-aa2902fc9686" xmlns:ns3="8b193db2-91d2-4669-906a-3c3ab282e6b8" targetNamespace="http://schemas.microsoft.com/office/2006/metadata/properties" ma:root="true" ma:fieldsID="0fcc6018b8a01208aec05b0810c1900a" ns2:_="" ns3:_="">
    <xsd:import namespace="7a332b01-d7ec-45bc-8996-aa2902fc9686"/>
    <xsd:import namespace="8b193db2-91d2-4669-906a-3c3ab282e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332b01-d7ec-45bc-8996-aa2902fc96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1e1c6816-2a4f-4461-93c7-8dd281d622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193db2-91d2-4669-906a-3c3ab282e6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a8db961-4090-45fb-bd03-8b70cf98b680}" ma:internalName="TaxCatchAll" ma:showField="CatchAllData" ma:web="8b193db2-91d2-4669-906a-3c3ab282e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193db2-91d2-4669-906a-3c3ab282e6b8" xsi:nil="true"/>
    <lcf76f155ced4ddcb4097134ff3c332f xmlns="7a332b01-d7ec-45bc-8996-aa2902fc968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C980FE7-15FB-4D7F-89EA-AEF34CCC09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B062AE-93EC-42B8-9586-F915980ABE48}"/>
</file>

<file path=customXml/itemProps3.xml><?xml version="1.0" encoding="utf-8"?>
<ds:datastoreItem xmlns:ds="http://schemas.openxmlformats.org/officeDocument/2006/customXml" ds:itemID="{3E9FD8C6-80D3-4AEA-A9B7-84F457F6B1E3}">
  <ds:schemaRefs>
    <ds:schemaRef ds:uri="http://purl.org/dc/elements/1.1/"/>
    <ds:schemaRef ds:uri="http://schemas.microsoft.com/office/2006/documentManagement/types"/>
    <ds:schemaRef ds:uri="2df06ef0-b8e3-4299-a963-1b3ec9fc1c82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dc44dd61-d298-48f6-94c1-bf6e563cd65e"/>
    <ds:schemaRef ds:uri="f51b2db3-7384-4775-b173-1b4d0721bf4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5500</TotalTime>
  <Words>356</Words>
  <Application>Microsoft Macintosh PowerPoint</Application>
  <PresentationFormat>画面に合わせる (4:3)</PresentationFormat>
  <Paragraphs>42</Paragraphs>
  <Slides>3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</vt:i4>
      </vt:variant>
    </vt:vector>
  </HeadingPairs>
  <TitlesOfParts>
    <vt:vector size="10" baseType="lpstr">
      <vt:lpstr>Arial</vt:lpstr>
      <vt:lpstr>游ゴシック</vt:lpstr>
      <vt:lpstr>BIZ UDPゴシック</vt:lpstr>
      <vt:lpstr>BIZ UDPゴシック</vt:lpstr>
      <vt:lpstr>ＭＳ Ｐゴシック</vt:lpstr>
      <vt:lpstr>デザインの設定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/>
  <dc:creator/>
  <cp:keywords/>
  <dc:description/>
  <cp:lastModifiedBy>Microsoft Office User</cp:lastModifiedBy>
  <cp:revision>131</cp:revision>
  <cp:lastPrinted>2026-03-02T05:35:25Z</cp:lastPrinted>
  <dcterms:created xsi:type="dcterms:W3CDTF">2020-08-21T08:47:09Z</dcterms:created>
  <dcterms:modified xsi:type="dcterms:W3CDTF">2026-04-01T11:11:35Z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0x010100F4011AD742051247A467C195A3383738</vt:lpwstr>
  </property>
</Properties>
</file>