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64" r:id="rId4"/>
    <p:sldMasterId id="2147483740" r:id="rId5"/>
  </p:sldMasterIdLst>
  <p:notesMasterIdLst>
    <p:notesMasterId r:id="rId10"/>
  </p:notesMasterIdLst>
  <p:sldIdLst>
    <p:sldId id="287" r:id="rId6"/>
    <p:sldId id="336" r:id="rId7"/>
    <p:sldId id="343" r:id="rId8"/>
    <p:sldId id="344" r:id="rId9"/>
  </p:sldIdLst>
  <p:sldSz cx="9144000" cy="6858000" type="screen4x3"/>
  <p:notesSz cx="7099300" cy="10234613"/>
  <p:embeddedFontLst>
    <p:embeddedFont>
      <p:font typeface="BIZ UDPゴシック" panose="020B0400000000000000" pitchFamily="34" charset="-128"/>
      <p:regular r:id="rId11"/>
      <p:bold r:id="rId12"/>
    </p:embeddedFont>
    <p:embeddedFont>
      <p:font typeface="BIZ UDPゴシック" panose="020B0400000000000000" pitchFamily="34" charset="-128"/>
      <p:regular r:id="rId11"/>
      <p:bold r:id="rId12"/>
    </p:embeddedFont>
    <p:embeddedFont>
      <p:font typeface="ＭＳ Ｐゴシック" panose="020B0600070205080204" pitchFamily="34" charset="-128"/>
      <p:regular r:id="rId13"/>
    </p:embeddedFont>
    <p:embeddedFont>
      <p:font typeface="游ゴシック" panose="020B0400000000000000" pitchFamily="34" charset="-128"/>
      <p:regular r:id="rId14"/>
      <p:bold r:id="rId15"/>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225"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5DAA"/>
    <a:srgbClr val="03ADEC"/>
    <a:srgbClr val="FF9C00"/>
    <a:srgbClr val="48C9FF"/>
    <a:srgbClr val="48BDFF"/>
    <a:srgbClr val="FFA700"/>
    <a:srgbClr val="6FD6FE"/>
    <a:srgbClr val="5ED4FF"/>
    <a:srgbClr val="EBFF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1433A0-E8B2-4A0A-A60C-B289181E4F1D}" v="11" dt="2026-03-13T09:30:19.72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6" autoAdjust="0"/>
    <p:restoredTop sz="95909" autoAdjust="0"/>
  </p:normalViewPr>
  <p:slideViewPr>
    <p:cSldViewPr snapToGrid="0" showGuides="1">
      <p:cViewPr varScale="1">
        <p:scale>
          <a:sx n="109" d="100"/>
          <a:sy n="109" d="100"/>
        </p:scale>
        <p:origin x="1312" y="19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54" d="100"/>
          <a:sy n="54" d="100"/>
        </p:scale>
        <p:origin x="3293" y="58"/>
      </p:cViewPr>
      <p:guideLst>
        <p:guide orient="horz" pos="3225"/>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font" Target="fonts/font3.fntdata"/><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font" Target="fonts/font2.fntdata"/><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font" Target="fonts/font1.fntdata"/><Relationship Id="rId5" Type="http://schemas.openxmlformats.org/officeDocument/2006/relationships/slideMaster" Target="slideMasters/slideMaster2.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中川 壮一(NAKAGAWA Soichi)" userId="0eb52c30-faa1-4d0f-9b30-95b1ae42cf04" providerId="ADAL" clId="{A9D8A263-F53F-40F1-B01B-1ABEFD010516}"/>
    <pc:docChg chg="undo custSel modSld">
      <pc:chgData name="中川 壮一(NAKAGAWA Soichi)" userId="0eb52c30-faa1-4d0f-9b30-95b1ae42cf04" providerId="ADAL" clId="{A9D8A263-F53F-40F1-B01B-1ABEFD010516}" dt="2026-03-13T09:30:19.725" v="432"/>
      <pc:docMkLst>
        <pc:docMk/>
      </pc:docMkLst>
      <pc:sldChg chg="modAnim">
        <pc:chgData name="中川 壮一(NAKAGAWA Soichi)" userId="0eb52c30-faa1-4d0f-9b30-95b1ae42cf04" providerId="ADAL" clId="{A9D8A263-F53F-40F1-B01B-1ABEFD010516}" dt="2026-03-13T09:30:19.725" v="432"/>
        <pc:sldMkLst>
          <pc:docMk/>
          <pc:sldMk cId="84683226" sldId="336"/>
        </pc:sldMkLst>
      </pc:sldChg>
      <pc:sldChg chg="modSp mod">
        <pc:chgData name="中川 壮一(NAKAGAWA Soichi)" userId="0eb52c30-faa1-4d0f-9b30-95b1ae42cf04" providerId="ADAL" clId="{A9D8A263-F53F-40F1-B01B-1ABEFD010516}" dt="2026-03-13T09:29:15.355" v="427" actId="403"/>
        <pc:sldMkLst>
          <pc:docMk/>
          <pc:sldMk cId="3041205408" sldId="343"/>
        </pc:sldMkLst>
        <pc:spChg chg="mod">
          <ac:chgData name="中川 壮一(NAKAGAWA Soichi)" userId="0eb52c30-faa1-4d0f-9b30-95b1ae42cf04" providerId="ADAL" clId="{A9D8A263-F53F-40F1-B01B-1ABEFD010516}" dt="2026-03-13T09:28:19.050" v="425" actId="20577"/>
          <ac:spMkLst>
            <pc:docMk/>
            <pc:sldMk cId="3041205408" sldId="343"/>
            <ac:spMk id="2" creationId="{E39ACBE1-BF68-DFC7-BE6B-0E69F8BA9555}"/>
          </ac:spMkLst>
        </pc:spChg>
        <pc:spChg chg="mod">
          <ac:chgData name="中川 壮一(NAKAGAWA Soichi)" userId="0eb52c30-faa1-4d0f-9b30-95b1ae42cf04" providerId="ADAL" clId="{A9D8A263-F53F-40F1-B01B-1ABEFD010516}" dt="2026-03-13T09:29:15.355" v="427" actId="403"/>
          <ac:spMkLst>
            <pc:docMk/>
            <pc:sldMk cId="3041205408" sldId="343"/>
            <ac:spMk id="6" creationId="{EB604232-CB22-5DF4-8A06-6EA1F02F9DBD}"/>
          </ac:spMkLst>
        </pc:spChg>
        <pc:picChg chg="mod">
          <ac:chgData name="中川 壮一(NAKAGAWA Soichi)" userId="0eb52c30-faa1-4d0f-9b30-95b1ae42cf04" providerId="ADAL" clId="{A9D8A263-F53F-40F1-B01B-1ABEFD010516}" dt="2026-03-13T09:27:59.281" v="422" actId="1076"/>
          <ac:picMkLst>
            <pc:docMk/>
            <pc:sldMk cId="3041205408" sldId="343"/>
            <ac:picMk id="13" creationId="{4151D04F-9D43-FCB9-FE42-751D76CDEB38}"/>
          </ac:picMkLst>
        </pc:picChg>
      </pc:sldChg>
      <pc:sldChg chg="delSp modSp mod modAnim">
        <pc:chgData name="中川 壮一(NAKAGAWA Soichi)" userId="0eb52c30-faa1-4d0f-9b30-95b1ae42cf04" providerId="ADAL" clId="{A9D8A263-F53F-40F1-B01B-1ABEFD010516}" dt="2026-03-13T09:29:59.515" v="430"/>
        <pc:sldMkLst>
          <pc:docMk/>
          <pc:sldMk cId="2553471533" sldId="344"/>
        </pc:sldMkLst>
        <pc:spChg chg="del mod">
          <ac:chgData name="中川 壮一(NAKAGAWA Soichi)" userId="0eb52c30-faa1-4d0f-9b30-95b1ae42cf04" providerId="ADAL" clId="{A9D8A263-F53F-40F1-B01B-1ABEFD010516}" dt="2026-03-13T09:15:34.354" v="2" actId="478"/>
          <ac:spMkLst>
            <pc:docMk/>
            <pc:sldMk cId="2553471533" sldId="344"/>
            <ac:spMk id="5" creationId="{CFA7265B-49F0-1A80-176A-BD840BCF8D10}"/>
          </ac:spMkLst>
        </pc:spChg>
        <pc:spChg chg="mod">
          <ac:chgData name="中川 壮一(NAKAGAWA Soichi)" userId="0eb52c30-faa1-4d0f-9b30-95b1ae42cf04" providerId="ADAL" clId="{A9D8A263-F53F-40F1-B01B-1ABEFD010516}" dt="2026-03-13T09:29:50.199" v="428" actId="1076"/>
          <ac:spMkLst>
            <pc:docMk/>
            <pc:sldMk cId="2553471533" sldId="344"/>
            <ac:spMk id="6" creationId="{5DD9DA18-13E5-19B0-442D-69710E57D824}"/>
          </ac:spMkLst>
        </pc:spChg>
        <pc:spChg chg="mod">
          <ac:chgData name="中川 壮一(NAKAGAWA Soichi)" userId="0eb52c30-faa1-4d0f-9b30-95b1ae42cf04" providerId="ADAL" clId="{A9D8A263-F53F-40F1-B01B-1ABEFD010516}" dt="2026-03-13T09:26:28.898" v="414" actId="1076"/>
          <ac:spMkLst>
            <pc:docMk/>
            <pc:sldMk cId="2553471533" sldId="344"/>
            <ac:spMk id="7" creationId="{B9928D7C-0D20-B6C2-295D-4989F3F7FB94}"/>
          </ac:spMkLst>
        </pc:spChg>
        <pc:spChg chg="mod">
          <ac:chgData name="中川 壮一(NAKAGAWA Soichi)" userId="0eb52c30-faa1-4d0f-9b30-95b1ae42cf04" providerId="ADAL" clId="{A9D8A263-F53F-40F1-B01B-1ABEFD010516}" dt="2026-03-13T09:26:40.989" v="415" actId="1076"/>
          <ac:spMkLst>
            <pc:docMk/>
            <pc:sldMk cId="2553471533" sldId="344"/>
            <ac:spMk id="11" creationId="{D96E4474-D63A-DB11-25AF-EAED4A447E45}"/>
          </ac:spMkLst>
        </pc:spChg>
        <pc:graphicFrameChg chg="mod modGraphic">
          <ac:chgData name="中川 壮一(NAKAGAWA Soichi)" userId="0eb52c30-faa1-4d0f-9b30-95b1ae42cf04" providerId="ADAL" clId="{A9D8A263-F53F-40F1-B01B-1ABEFD010516}" dt="2026-03-13T09:29:50.199" v="428" actId="1076"/>
          <ac:graphicFrameMkLst>
            <pc:docMk/>
            <pc:sldMk cId="2553471533" sldId="344"/>
            <ac:graphicFrameMk id="3" creationId="{B9A3D1D2-1556-5ED8-1944-BD9E2B7FB7FC}"/>
          </ac:graphicFrameMkLst>
        </pc:graphicFrameChg>
        <pc:graphicFrameChg chg="mod modGraphic">
          <ac:chgData name="中川 壮一(NAKAGAWA Soichi)" userId="0eb52c30-faa1-4d0f-9b30-95b1ae42cf04" providerId="ADAL" clId="{A9D8A263-F53F-40F1-B01B-1ABEFD010516}" dt="2026-03-13T09:26:28.898" v="414" actId="1076"/>
          <ac:graphicFrameMkLst>
            <pc:docMk/>
            <pc:sldMk cId="2553471533" sldId="344"/>
            <ac:graphicFrameMk id="8" creationId="{E2DB0A2F-7D3E-26E9-4E07-9EE00F7BF912}"/>
          </ac:graphicFrameMkLst>
        </pc:graphicFrameChg>
        <pc:graphicFrameChg chg="del mod">
          <ac:chgData name="中川 壮一(NAKAGAWA Soichi)" userId="0eb52c30-faa1-4d0f-9b30-95b1ae42cf04" providerId="ADAL" clId="{A9D8A263-F53F-40F1-B01B-1ABEFD010516}" dt="2026-03-13T09:15:34.354" v="2" actId="478"/>
          <ac:graphicFrameMkLst>
            <pc:docMk/>
            <pc:sldMk cId="2553471533" sldId="344"/>
            <ac:graphicFrameMk id="9" creationId="{0BC0714E-3B5B-817C-6A00-EEB8F3D73F8F}"/>
          </ac:graphicFrameMkLst>
        </pc:graphicFrameChg>
        <pc:graphicFrameChg chg="mod modGraphic">
          <ac:chgData name="中川 壮一(NAKAGAWA Soichi)" userId="0eb52c30-faa1-4d0f-9b30-95b1ae42cf04" providerId="ADAL" clId="{A9D8A263-F53F-40F1-B01B-1ABEFD010516}" dt="2026-03-13T09:26:40.989" v="415" actId="1076"/>
          <ac:graphicFrameMkLst>
            <pc:docMk/>
            <pc:sldMk cId="2553471533" sldId="344"/>
            <ac:graphicFrameMk id="13" creationId="{D94F05A0-5E59-12F0-A357-E7CE7192825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3"/>
            <a:ext cx="3076363" cy="513507"/>
          </a:xfrm>
          <a:prstGeom prst="rect">
            <a:avLst/>
          </a:prstGeom>
        </p:spPr>
        <p:txBody>
          <a:bodyPr vert="horz" lIns="99018" tIns="49510" rIns="99018" bIns="49510"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298" y="3"/>
            <a:ext cx="3076363" cy="513507"/>
          </a:xfrm>
          <a:prstGeom prst="rect">
            <a:avLst/>
          </a:prstGeom>
        </p:spPr>
        <p:txBody>
          <a:bodyPr vert="horz" lIns="99018" tIns="49510" rIns="99018" bIns="49510" rtlCol="0"/>
          <a:lstStyle>
            <a:lvl1pPr algn="r">
              <a:defRPr sz="1200"/>
            </a:lvl1pPr>
          </a:lstStyle>
          <a:p>
            <a:fld id="{0F4F8169-28DE-4F09-A6CA-E213F46047D9}" type="datetimeFigureOut">
              <a:rPr kumimoji="1" lang="ja-JP" altLang="en-US" smtClean="0"/>
              <a:t>2026/4/1</a:t>
            </a:fld>
            <a:endParaRPr kumimoji="1" lang="ja-JP" altLang="en-US"/>
          </a:p>
        </p:txBody>
      </p:sp>
      <p:sp>
        <p:nvSpPr>
          <p:cNvPr id="4" name="スライド イメージ プレースホルダー 3"/>
          <p:cNvSpPr>
            <a:spLocks noGrp="1" noRot="1" noChangeAspect="1"/>
          </p:cNvSpPr>
          <p:nvPr>
            <p:ph type="sldImg" idx="2"/>
          </p:nvPr>
        </p:nvSpPr>
        <p:spPr>
          <a:xfrm>
            <a:off x="1247775" y="1279525"/>
            <a:ext cx="4603750" cy="3452813"/>
          </a:xfrm>
          <a:prstGeom prst="rect">
            <a:avLst/>
          </a:prstGeom>
          <a:noFill/>
          <a:ln w="12700">
            <a:solidFill>
              <a:prstClr val="black"/>
            </a:solidFill>
          </a:ln>
        </p:spPr>
        <p:txBody>
          <a:bodyPr vert="horz" lIns="99018" tIns="49510" rIns="99018" bIns="49510" rtlCol="0" anchor="ctr"/>
          <a:lstStyle/>
          <a:p>
            <a:endParaRPr lang="ja-JP" altLang="en-US"/>
          </a:p>
        </p:txBody>
      </p:sp>
      <p:sp>
        <p:nvSpPr>
          <p:cNvPr id="5" name="ノート プレースホルダー 4"/>
          <p:cNvSpPr>
            <a:spLocks noGrp="1"/>
          </p:cNvSpPr>
          <p:nvPr>
            <p:ph type="body" sz="quarter" idx="3"/>
          </p:nvPr>
        </p:nvSpPr>
        <p:spPr>
          <a:xfrm>
            <a:off x="709930" y="4925412"/>
            <a:ext cx="5679440" cy="4029879"/>
          </a:xfrm>
          <a:prstGeom prst="rect">
            <a:avLst/>
          </a:prstGeom>
        </p:spPr>
        <p:txBody>
          <a:bodyPr vert="horz" lIns="99018" tIns="49510" rIns="99018" bIns="4951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721110"/>
            <a:ext cx="3076363" cy="513507"/>
          </a:xfrm>
          <a:prstGeom prst="rect">
            <a:avLst/>
          </a:prstGeom>
        </p:spPr>
        <p:txBody>
          <a:bodyPr vert="horz" lIns="99018" tIns="49510" rIns="99018" bIns="4951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298" y="9721110"/>
            <a:ext cx="3076363" cy="513507"/>
          </a:xfrm>
          <a:prstGeom prst="rect">
            <a:avLst/>
          </a:prstGeom>
        </p:spPr>
        <p:txBody>
          <a:bodyPr vert="horz" lIns="99018" tIns="49510" rIns="99018" bIns="49510" rtlCol="0" anchor="b"/>
          <a:lstStyle>
            <a:lvl1pPr algn="r">
              <a:defRPr sz="1200"/>
            </a:lvl1pPr>
          </a:lstStyle>
          <a:p>
            <a:fld id="{A7A0DE74-9FCA-4082-8ABA-73C9EA963DF7}" type="slidenum">
              <a:rPr kumimoji="1" lang="ja-JP" altLang="en-US" smtClean="0"/>
              <a:t>‹#›</a:t>
            </a:fld>
            <a:endParaRPr kumimoji="1" lang="ja-JP" altLang="en-US"/>
          </a:p>
        </p:txBody>
      </p:sp>
    </p:spTree>
    <p:extLst>
      <p:ext uri="{BB962C8B-B14F-4D97-AF65-F5344CB8AC3E}">
        <p14:creationId xmlns:p14="http://schemas.microsoft.com/office/powerpoint/2010/main" val="29556964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225" userDrawn="1">
          <p15:clr>
            <a:srgbClr val="F26B43"/>
          </p15:clr>
        </p15:guide>
        <p15:guide id="2" pos="2236"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1</a:t>
            </a:fld>
            <a:endParaRPr kumimoji="1" lang="ja-JP" altLang="en-US"/>
          </a:p>
        </p:txBody>
      </p:sp>
    </p:spTree>
    <p:extLst>
      <p:ext uri="{BB962C8B-B14F-4D97-AF65-F5344CB8AC3E}">
        <p14:creationId xmlns:p14="http://schemas.microsoft.com/office/powerpoint/2010/main" val="1448873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2</a:t>
            </a:fld>
            <a:endParaRPr kumimoji="1" lang="ja-JP" altLang="en-US"/>
          </a:p>
        </p:txBody>
      </p:sp>
    </p:spTree>
    <p:extLst>
      <p:ext uri="{BB962C8B-B14F-4D97-AF65-F5344CB8AC3E}">
        <p14:creationId xmlns:p14="http://schemas.microsoft.com/office/powerpoint/2010/main" val="800838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3</a:t>
            </a:fld>
            <a:endParaRPr kumimoji="1" lang="ja-JP" altLang="en-US"/>
          </a:p>
        </p:txBody>
      </p:sp>
    </p:spTree>
    <p:extLst>
      <p:ext uri="{BB962C8B-B14F-4D97-AF65-F5344CB8AC3E}">
        <p14:creationId xmlns:p14="http://schemas.microsoft.com/office/powerpoint/2010/main" val="3809995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4</a:t>
            </a:fld>
            <a:endParaRPr kumimoji="1" lang="ja-JP" altLang="en-US"/>
          </a:p>
        </p:txBody>
      </p:sp>
    </p:spTree>
    <p:extLst>
      <p:ext uri="{BB962C8B-B14F-4D97-AF65-F5344CB8AC3E}">
        <p14:creationId xmlns:p14="http://schemas.microsoft.com/office/powerpoint/2010/main" val="3269258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9622237C-CEFF-E5B5-F49B-44B7E9AB3D1E}"/>
              </a:ext>
            </a:extLst>
          </p:cNvPr>
          <p:cNvGraphicFramePr>
            <a:graphicFrameLocks noGrp="1"/>
          </p:cNvGraphicFramePr>
          <p:nvPr userDrawn="1">
            <p:extLst>
              <p:ext uri="{D42A27DB-BD31-4B8C-83A1-F6EECF244321}">
                <p14:modId xmlns:p14="http://schemas.microsoft.com/office/powerpoint/2010/main" val="1460968497"/>
              </p:ext>
            </p:extLst>
          </p:nvPr>
        </p:nvGraphicFramePr>
        <p:xfrm>
          <a:off x="0" y="0"/>
          <a:ext cx="9144000" cy="6467400"/>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6467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48BDFF">
                        <a:alpha val="35085"/>
                      </a:srgbClr>
                    </a:solidFill>
                  </a:tcPr>
                </a:tc>
                <a:extLst>
                  <a:ext uri="{0D108BD9-81ED-4DB2-BD59-A6C34878D82A}">
                    <a16:rowId xmlns:a16="http://schemas.microsoft.com/office/drawing/2014/main" val="10000"/>
                  </a:ext>
                </a:extLst>
              </a:tr>
            </a:tbl>
          </a:graphicData>
        </a:graphic>
      </p:graphicFrame>
      <p:sp>
        <p:nvSpPr>
          <p:cNvPr id="6" name="テキスト ボックス 5">
            <a:extLst>
              <a:ext uri="{FF2B5EF4-FFF2-40B4-BE49-F238E27FC236}">
                <a16:creationId xmlns:a16="http://schemas.microsoft.com/office/drawing/2014/main" id="{0DB4B848-A046-604A-8CD6-7848CDB38A78}"/>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379404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9622237C-CEFF-E5B5-F49B-44B7E9AB3D1E}"/>
              </a:ext>
            </a:extLst>
          </p:cNvPr>
          <p:cNvGraphicFramePr>
            <a:graphicFrameLocks noGrp="1"/>
          </p:cNvGraphicFramePr>
          <p:nvPr userDrawn="1">
            <p:extLst>
              <p:ext uri="{D42A27DB-BD31-4B8C-83A1-F6EECF244321}">
                <p14:modId xmlns:p14="http://schemas.microsoft.com/office/powerpoint/2010/main" val="773014648"/>
              </p:ext>
            </p:extLst>
          </p:nvPr>
        </p:nvGraphicFramePr>
        <p:xfrm>
          <a:off x="0" y="0"/>
          <a:ext cx="9144000" cy="6467400"/>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6467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alpha val="69804"/>
                      </a:schemeClr>
                    </a:solidFill>
                  </a:tcPr>
                </a:tc>
                <a:extLst>
                  <a:ext uri="{0D108BD9-81ED-4DB2-BD59-A6C34878D82A}">
                    <a16:rowId xmlns:a16="http://schemas.microsoft.com/office/drawing/2014/main" val="10000"/>
                  </a:ext>
                </a:extLst>
              </a:tr>
            </a:tbl>
          </a:graphicData>
        </a:graphic>
      </p:graphicFrame>
      <p:sp>
        <p:nvSpPr>
          <p:cNvPr id="3" name="テキスト ボックス 2">
            <a:extLst>
              <a:ext uri="{FF2B5EF4-FFF2-40B4-BE49-F238E27FC236}">
                <a16:creationId xmlns:a16="http://schemas.microsoft.com/office/drawing/2014/main" id="{7E7AEB27-2275-7923-5824-5A7F6D5D8E9C}"/>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2056233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9622237C-CEFF-E5B5-F49B-44B7E9AB3D1E}"/>
              </a:ext>
            </a:extLst>
          </p:cNvPr>
          <p:cNvGraphicFramePr>
            <a:graphicFrameLocks noGrp="1"/>
          </p:cNvGraphicFramePr>
          <p:nvPr userDrawn="1">
            <p:extLst>
              <p:ext uri="{D42A27DB-BD31-4B8C-83A1-F6EECF244321}">
                <p14:modId xmlns:p14="http://schemas.microsoft.com/office/powerpoint/2010/main" val="897727270"/>
              </p:ext>
            </p:extLst>
          </p:nvPr>
        </p:nvGraphicFramePr>
        <p:xfrm>
          <a:off x="0" y="0"/>
          <a:ext cx="9144000" cy="6467400"/>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6467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93D59B">
                        <a:alpha val="89804"/>
                      </a:srgbClr>
                    </a:solidFill>
                  </a:tcPr>
                </a:tc>
                <a:extLst>
                  <a:ext uri="{0D108BD9-81ED-4DB2-BD59-A6C34878D82A}">
                    <a16:rowId xmlns:a16="http://schemas.microsoft.com/office/drawing/2014/main" val="10000"/>
                  </a:ext>
                </a:extLst>
              </a:tr>
            </a:tbl>
          </a:graphicData>
        </a:graphic>
      </p:graphicFrame>
      <p:sp>
        <p:nvSpPr>
          <p:cNvPr id="3" name="テキスト ボックス 2">
            <a:extLst>
              <a:ext uri="{FF2B5EF4-FFF2-40B4-BE49-F238E27FC236}">
                <a16:creationId xmlns:a16="http://schemas.microsoft.com/office/drawing/2014/main" id="{EFD4C538-8272-4084-AE03-892BDDF803D2}"/>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pic>
        <p:nvPicPr>
          <p:cNvPr id="6" name="図 5" descr="時計, ボール が含まれている画像&#10;&#10;AI 生成コンテンツは誤りを含む可能性があります。">
            <a:extLst>
              <a:ext uri="{FF2B5EF4-FFF2-40B4-BE49-F238E27FC236}">
                <a16:creationId xmlns:a16="http://schemas.microsoft.com/office/drawing/2014/main" id="{049E4B42-F901-47A9-D194-7D9A5D0576B7}"/>
              </a:ext>
            </a:extLst>
          </p:cNvPr>
          <p:cNvPicPr>
            <a:picLocks noChangeAspect="1"/>
          </p:cNvPicPr>
          <p:nvPr userDrawn="1"/>
        </p:nvPicPr>
        <p:blipFill>
          <a:blip r:embed="rId2">
            <a:duotone>
              <a:schemeClr val="bg2">
                <a:shade val="45000"/>
                <a:satMod val="135000"/>
              </a:schemeClr>
              <a:prstClr val="white"/>
            </a:duotone>
            <a:alphaModFix amt="30000"/>
            <a:extLst>
              <a:ext uri="{28A0092B-C50C-407E-A947-70E740481C1C}">
                <a14:useLocalDpi xmlns:a14="http://schemas.microsoft.com/office/drawing/2010/main" val="0"/>
              </a:ext>
            </a:extLst>
          </a:blip>
          <a:srcRect l="8734" r="11736"/>
          <a:stretch>
            <a:fillRect/>
          </a:stretch>
        </p:blipFill>
        <p:spPr>
          <a:xfrm flipH="1">
            <a:off x="-3" y="0"/>
            <a:ext cx="9144001" cy="6467400"/>
          </a:xfrm>
          <a:prstGeom prst="rect">
            <a:avLst/>
          </a:prstGeom>
        </p:spPr>
      </p:pic>
    </p:spTree>
    <p:extLst>
      <p:ext uri="{BB962C8B-B14F-4D97-AF65-F5344CB8AC3E}">
        <p14:creationId xmlns:p14="http://schemas.microsoft.com/office/powerpoint/2010/main" val="1914403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graphicFrame>
        <p:nvGraphicFramePr>
          <p:cNvPr id="10" name="表 9">
            <a:extLst>
              <a:ext uri="{FF2B5EF4-FFF2-40B4-BE49-F238E27FC236}">
                <a16:creationId xmlns:a16="http://schemas.microsoft.com/office/drawing/2014/main" id="{AF51E5E3-5DAD-17DA-5C3A-374231410517}"/>
              </a:ext>
            </a:extLst>
          </p:cNvPr>
          <p:cNvGraphicFramePr>
            <a:graphicFrameLocks noGrp="1"/>
          </p:cNvGraphicFramePr>
          <p:nvPr userDrawn="1">
            <p:extLst>
              <p:ext uri="{D42A27DB-BD31-4B8C-83A1-F6EECF244321}">
                <p14:modId xmlns:p14="http://schemas.microsoft.com/office/powerpoint/2010/main" val="2830902996"/>
              </p:ext>
            </p:extLst>
          </p:nvPr>
        </p:nvGraphicFramePr>
        <p:xfrm>
          <a:off x="-18000" y="-68822"/>
          <a:ext cx="9180000" cy="504000"/>
        </p:xfrm>
        <a:graphic>
          <a:graphicData uri="http://schemas.openxmlformats.org/drawingml/2006/table">
            <a:tbl>
              <a:tblPr firstRow="1" bandRow="1">
                <a:tableStyleId>{5C22544A-7EE6-4342-B048-85BDC9FD1C3A}</a:tableStyleId>
              </a:tblPr>
              <a:tblGrid>
                <a:gridCol w="9180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48BDFF"/>
                    </a:solidFill>
                  </a:tcPr>
                </a:tc>
                <a:extLst>
                  <a:ext uri="{0D108BD9-81ED-4DB2-BD59-A6C34878D82A}">
                    <a16:rowId xmlns:a16="http://schemas.microsoft.com/office/drawing/2014/main" val="10000"/>
                  </a:ext>
                </a:extLst>
              </a:tr>
            </a:tbl>
          </a:graphicData>
        </a:graphic>
      </p:graphicFrame>
      <p:sp>
        <p:nvSpPr>
          <p:cNvPr id="3" name="テキスト ボックス 2">
            <a:extLst>
              <a:ext uri="{FF2B5EF4-FFF2-40B4-BE49-F238E27FC236}">
                <a16:creationId xmlns:a16="http://schemas.microsoft.com/office/drawing/2014/main" id="{2084E558-F6DD-EB56-CA88-25F553C09DC1}"/>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13845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3E47423B-3FD6-00ED-3E9F-F90505D12713}"/>
              </a:ext>
            </a:extLst>
          </p:cNvPr>
          <p:cNvGraphicFramePr>
            <a:graphicFrameLocks noGrp="1"/>
          </p:cNvGraphicFramePr>
          <p:nvPr userDrawn="1">
            <p:extLst>
              <p:ext uri="{D42A27DB-BD31-4B8C-83A1-F6EECF244321}">
                <p14:modId xmlns:p14="http://schemas.microsoft.com/office/powerpoint/2010/main" val="2972825284"/>
              </p:ext>
            </p:extLst>
          </p:nvPr>
        </p:nvGraphicFramePr>
        <p:xfrm>
          <a:off x="-18000" y="-68822"/>
          <a:ext cx="9180000" cy="504000"/>
        </p:xfrm>
        <a:graphic>
          <a:graphicData uri="http://schemas.openxmlformats.org/drawingml/2006/table">
            <a:tbl>
              <a:tblPr firstRow="1" bandRow="1">
                <a:tableStyleId>{5C22544A-7EE6-4342-B048-85BDC9FD1C3A}</a:tableStyleId>
              </a:tblPr>
              <a:tblGrid>
                <a:gridCol w="9180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bl>
          </a:graphicData>
        </a:graphic>
      </p:graphicFrame>
      <p:sp>
        <p:nvSpPr>
          <p:cNvPr id="3" name="テキスト ボックス 2">
            <a:extLst>
              <a:ext uri="{FF2B5EF4-FFF2-40B4-BE49-F238E27FC236}">
                <a16:creationId xmlns:a16="http://schemas.microsoft.com/office/drawing/2014/main" id="{BDB319B1-40B8-ACF7-BA19-6183DD4692E4}"/>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2846548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3E47423B-3FD6-00ED-3E9F-F90505D12713}"/>
              </a:ext>
            </a:extLst>
          </p:cNvPr>
          <p:cNvGraphicFramePr>
            <a:graphicFrameLocks noGrp="1"/>
          </p:cNvGraphicFramePr>
          <p:nvPr userDrawn="1">
            <p:extLst>
              <p:ext uri="{D42A27DB-BD31-4B8C-83A1-F6EECF244321}">
                <p14:modId xmlns:p14="http://schemas.microsoft.com/office/powerpoint/2010/main" val="3524762888"/>
              </p:ext>
            </p:extLst>
          </p:nvPr>
        </p:nvGraphicFramePr>
        <p:xfrm>
          <a:off x="-18000" y="-68822"/>
          <a:ext cx="9180000" cy="504000"/>
        </p:xfrm>
        <a:graphic>
          <a:graphicData uri="http://schemas.openxmlformats.org/drawingml/2006/table">
            <a:tbl>
              <a:tblPr firstRow="1" bandRow="1">
                <a:tableStyleId>{5C22544A-7EE6-4342-B048-85BDC9FD1C3A}</a:tableStyleId>
              </a:tblPr>
              <a:tblGrid>
                <a:gridCol w="9180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93D59B"/>
                    </a:solidFill>
                  </a:tcPr>
                </a:tc>
                <a:extLst>
                  <a:ext uri="{0D108BD9-81ED-4DB2-BD59-A6C34878D82A}">
                    <a16:rowId xmlns:a16="http://schemas.microsoft.com/office/drawing/2014/main" val="10000"/>
                  </a:ext>
                </a:extLst>
              </a:tr>
            </a:tbl>
          </a:graphicData>
        </a:graphic>
      </p:graphicFrame>
      <p:sp>
        <p:nvSpPr>
          <p:cNvPr id="3" name="テキスト ボックス 2">
            <a:extLst>
              <a:ext uri="{FF2B5EF4-FFF2-40B4-BE49-F238E27FC236}">
                <a16:creationId xmlns:a16="http://schemas.microsoft.com/office/drawing/2014/main" id="{8F0CC598-0919-4656-A6A3-87C3DCB8C2C7}"/>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9145557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178155"/>
      </p:ext>
    </p:extLst>
  </p:cSld>
  <p:clrMap bg1="lt1" tx1="dk1" bg2="lt2" tx2="dk2" accent1="accent1" accent2="accent2" accent3="accent3" accent4="accent4" accent5="accent5" accent6="accent6" hlink="hlink" folHlink="folHlink"/>
  <p:sldLayoutIdLst>
    <p:sldLayoutId id="2147483665" r:id="rId1"/>
    <p:sldLayoutId id="2147483678" r:id="rId2"/>
    <p:sldLayoutId id="2147483677" r:id="rId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94150"/>
      </p:ext>
    </p:extLst>
  </p:cSld>
  <p:clrMap bg1="lt1" tx1="dk1" bg2="lt2" tx2="dk2" accent1="accent1" accent2="accent2" accent3="accent3" accent4="accent4" accent5="accent5" accent6="accent6" hlink="hlink" folHlink="folHlink"/>
  <p:sldLayoutIdLst>
    <p:sldLayoutId id="2147483752" r:id="rId1"/>
    <p:sldLayoutId id="2147483661" r:id="rId2"/>
    <p:sldLayoutId id="2147483662" r:id="rId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a:extLst>
              <a:ext uri="{FF2B5EF4-FFF2-40B4-BE49-F238E27FC236}">
                <a16:creationId xmlns:a16="http://schemas.microsoft.com/office/drawing/2014/main" id="{5FFBBA4D-2976-AE70-1ECC-61F136C2C455}"/>
              </a:ext>
            </a:extLst>
          </p:cNvPr>
          <p:cNvSpPr txBox="1"/>
          <p:nvPr/>
        </p:nvSpPr>
        <p:spPr>
          <a:xfrm>
            <a:off x="2096110" y="796517"/>
            <a:ext cx="6382883" cy="398177"/>
          </a:xfrm>
          <a:prstGeom prst="rect">
            <a:avLst/>
          </a:prstGeom>
          <a:noFill/>
        </p:spPr>
        <p:txBody>
          <a:bodyPr wrap="square" lIns="36000" tIns="36000" rIns="36000" bIns="36000" anchor="t" anchorCtr="0">
            <a:spAutoFit/>
          </a:bodyPr>
          <a:lstStyle/>
          <a:p>
            <a:pPr algn="just">
              <a:lnSpc>
                <a:spcPts val="3000"/>
              </a:lnSpc>
            </a:pPr>
            <a:r>
              <a:rPr lang="ja-JP" altLang="en-US" sz="2000" b="1" dirty="0">
                <a:latin typeface="BIZ UDPゴシック" panose="020B0400000000000000" pitchFamily="50" charset="-128"/>
                <a:ea typeface="BIZ UDPゴシック" panose="020B0400000000000000" pitchFamily="50" charset="-128"/>
              </a:rPr>
              <a:t>投げ銭を勧められたとき、どうしましたか？</a:t>
            </a:r>
          </a:p>
        </p:txBody>
      </p:sp>
      <p:sp>
        <p:nvSpPr>
          <p:cNvPr id="87" name="四角形: 角を丸くする 34">
            <a:extLst>
              <a:ext uri="{FF2B5EF4-FFF2-40B4-BE49-F238E27FC236}">
                <a16:creationId xmlns:a16="http://schemas.microsoft.com/office/drawing/2014/main" id="{98DCE0D8-C9E8-5E25-3CBB-BE6DB39863E4}"/>
              </a:ext>
            </a:extLst>
          </p:cNvPr>
          <p:cNvSpPr/>
          <p:nvPr/>
        </p:nvSpPr>
        <p:spPr>
          <a:xfrm>
            <a:off x="375069" y="728803"/>
            <a:ext cx="1554092" cy="533606"/>
          </a:xfrm>
          <a:prstGeom prst="roundRect">
            <a:avLst>
              <a:gd name="adj" fmla="val 32616"/>
            </a:avLst>
          </a:prstGeom>
          <a:solidFill>
            <a:srgbClr val="155DAA"/>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latin typeface="BIZ UDPゴシック" panose="020B0400000000000000" pitchFamily="50" charset="-128"/>
                <a:ea typeface="BIZ UDPゴシック" panose="020B0400000000000000" pitchFamily="50" charset="-128"/>
              </a:rPr>
              <a:t>選択場面 </a:t>
            </a:r>
            <a:r>
              <a:rPr lang="en-US" altLang="ja-JP" sz="1600" b="1" dirty="0">
                <a:solidFill>
                  <a:schemeClr val="bg1"/>
                </a:solidFill>
                <a:latin typeface="BIZ UDPゴシック" panose="020B0400000000000000" pitchFamily="50" charset="-128"/>
                <a:ea typeface="BIZ UDPゴシック" panose="020B0400000000000000" pitchFamily="50" charset="-128"/>
              </a:rPr>
              <a:t>①</a:t>
            </a:r>
            <a:endParaRPr lang="ja-JP" altLang="en-US" sz="1600" b="1">
              <a:solidFill>
                <a:schemeClr val="bg1"/>
              </a:solidFill>
              <a:latin typeface="BIZ UDPゴシック" panose="020B0400000000000000" pitchFamily="50" charset="-128"/>
              <a:ea typeface="BIZ UDPゴシック" panose="020B0400000000000000" pitchFamily="50" charset="-128"/>
            </a:endParaRPr>
          </a:p>
        </p:txBody>
      </p:sp>
      <p:graphicFrame>
        <p:nvGraphicFramePr>
          <p:cNvPr id="92" name="表 91">
            <a:extLst>
              <a:ext uri="{FF2B5EF4-FFF2-40B4-BE49-F238E27FC236}">
                <a16:creationId xmlns:a16="http://schemas.microsoft.com/office/drawing/2014/main" id="{F32A91EF-3E9B-B28C-845D-9B8204BE9802}"/>
              </a:ext>
            </a:extLst>
          </p:cNvPr>
          <p:cNvGraphicFramePr>
            <a:graphicFrameLocks noGrp="1"/>
          </p:cNvGraphicFramePr>
          <p:nvPr>
            <p:extLst>
              <p:ext uri="{D42A27DB-BD31-4B8C-83A1-F6EECF244321}">
                <p14:modId xmlns:p14="http://schemas.microsoft.com/office/powerpoint/2010/main" val="182274757"/>
              </p:ext>
            </p:extLst>
          </p:nvPr>
        </p:nvGraphicFramePr>
        <p:xfrm>
          <a:off x="375068" y="-12466"/>
          <a:ext cx="8731531" cy="432000"/>
        </p:xfrm>
        <a:graphic>
          <a:graphicData uri="http://schemas.openxmlformats.org/drawingml/2006/table">
            <a:tbl>
              <a:tblPr firstRow="1" bandRow="1">
                <a:tableStyleId>{5C22544A-7EE6-4342-B048-85BDC9FD1C3A}</a:tableStyleId>
              </a:tblPr>
              <a:tblGrid>
                <a:gridCol w="2981378">
                  <a:extLst>
                    <a:ext uri="{9D8B030D-6E8A-4147-A177-3AD203B41FA5}">
                      <a16:colId xmlns:a16="http://schemas.microsoft.com/office/drawing/2014/main" val="20000"/>
                    </a:ext>
                  </a:extLst>
                </a:gridCol>
                <a:gridCol w="1541287">
                  <a:extLst>
                    <a:ext uri="{9D8B030D-6E8A-4147-A177-3AD203B41FA5}">
                      <a16:colId xmlns:a16="http://schemas.microsoft.com/office/drawing/2014/main" val="1678337219"/>
                    </a:ext>
                  </a:extLst>
                </a:gridCol>
                <a:gridCol w="3679290">
                  <a:extLst>
                    <a:ext uri="{9D8B030D-6E8A-4147-A177-3AD203B41FA5}">
                      <a16:colId xmlns:a16="http://schemas.microsoft.com/office/drawing/2014/main" val="3116882824"/>
                    </a:ext>
                  </a:extLst>
                </a:gridCol>
                <a:gridCol w="529576">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1" baseline="0">
                          <a:solidFill>
                            <a:schemeClr val="bg1"/>
                          </a:solidFill>
                          <a:latin typeface="BIZ UDPゴシック" panose="020B0400000000000000" pitchFamily="50" charset="-128"/>
                          <a:ea typeface="BIZ UDPゴシック" panose="020B0400000000000000" pitchFamily="50" charset="-128"/>
                        </a:rPr>
                        <a:t>投げ銭</a:t>
                      </a:r>
                      <a:endParaRPr kumimoji="1" lang="ja-JP" altLang="en-US" sz="16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6" name="図 5">
            <a:extLst>
              <a:ext uri="{FF2B5EF4-FFF2-40B4-BE49-F238E27FC236}">
                <a16:creationId xmlns:a16="http://schemas.microsoft.com/office/drawing/2014/main" id="{5F4A50FE-A5A1-04AC-677B-15408265C01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7647" t="8841" r="9224" b="16006"/>
          <a:stretch>
            <a:fillRect/>
          </a:stretch>
        </p:blipFill>
        <p:spPr>
          <a:xfrm>
            <a:off x="2630466" y="1521026"/>
            <a:ext cx="3883068" cy="2198358"/>
          </a:xfrm>
          <a:prstGeom prst="rect">
            <a:avLst/>
          </a:prstGeom>
        </p:spPr>
      </p:pic>
      <p:graphicFrame>
        <p:nvGraphicFramePr>
          <p:cNvPr id="7" name="表 6">
            <a:extLst>
              <a:ext uri="{FF2B5EF4-FFF2-40B4-BE49-F238E27FC236}">
                <a16:creationId xmlns:a16="http://schemas.microsoft.com/office/drawing/2014/main" id="{D03E2703-C4A6-A45D-1B3B-A34E9C9247BE}"/>
              </a:ext>
            </a:extLst>
          </p:cNvPr>
          <p:cNvGraphicFramePr>
            <a:graphicFrameLocks noGrp="1"/>
          </p:cNvGraphicFramePr>
          <p:nvPr>
            <p:extLst>
              <p:ext uri="{D42A27DB-BD31-4B8C-83A1-F6EECF244321}">
                <p14:modId xmlns:p14="http://schemas.microsoft.com/office/powerpoint/2010/main" val="280258019"/>
              </p:ext>
            </p:extLst>
          </p:nvPr>
        </p:nvGraphicFramePr>
        <p:xfrm>
          <a:off x="910823" y="4048308"/>
          <a:ext cx="2332389" cy="692391"/>
        </p:xfrm>
        <a:graphic>
          <a:graphicData uri="http://schemas.openxmlformats.org/drawingml/2006/table">
            <a:tbl>
              <a:tblPr firstRow="1" bandRow="1">
                <a:tableStyleId>{5940675A-B579-460E-94D1-54222C63F5DA}</a:tableStyleId>
              </a:tblPr>
              <a:tblGrid>
                <a:gridCol w="384408">
                  <a:extLst>
                    <a:ext uri="{9D8B030D-6E8A-4147-A177-3AD203B41FA5}">
                      <a16:colId xmlns:a16="http://schemas.microsoft.com/office/drawing/2014/main" val="2462096926"/>
                    </a:ext>
                  </a:extLst>
                </a:gridCol>
                <a:gridCol w="1947981">
                  <a:extLst>
                    <a:ext uri="{9D8B030D-6E8A-4147-A177-3AD203B41FA5}">
                      <a16:colId xmlns:a16="http://schemas.microsoft.com/office/drawing/2014/main" val="1480663480"/>
                    </a:ext>
                  </a:extLst>
                </a:gridCol>
              </a:tblGrid>
              <a:tr h="6923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a:solidFill>
                            <a:srgbClr val="155DAA"/>
                          </a:solidFill>
                        </a:rPr>
                        <a:t>Ⓐ</a:t>
                      </a:r>
                      <a:endParaRPr lang="en-US" altLang="ja-JP" sz="2000" b="1" dirty="0">
                        <a:solidFill>
                          <a:srgbClr val="155DAA"/>
                        </a:solidFill>
                        <a:latin typeface="+mn-ea"/>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spc="0">
                          <a:latin typeface="BIZ UDPGothic" panose="020B0400000000000000" pitchFamily="34" charset="-128"/>
                          <a:ea typeface="BIZ UDPGothic" panose="020B0400000000000000" pitchFamily="34" charset="-128"/>
                        </a:rPr>
                        <a:t>投げ銭してみる</a:t>
                      </a:r>
                      <a:endParaRPr lang="ja-JP" altLang="en-US" sz="1800" b="1" spc="0" dirty="0">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graphicFrame>
        <p:nvGraphicFramePr>
          <p:cNvPr id="8" name="表 7">
            <a:extLst>
              <a:ext uri="{FF2B5EF4-FFF2-40B4-BE49-F238E27FC236}">
                <a16:creationId xmlns:a16="http://schemas.microsoft.com/office/drawing/2014/main" id="{FE7BD9C6-BF08-ECF2-9FAE-CE25FF166C13}"/>
              </a:ext>
            </a:extLst>
          </p:cNvPr>
          <p:cNvGraphicFramePr>
            <a:graphicFrameLocks noGrp="1"/>
          </p:cNvGraphicFramePr>
          <p:nvPr>
            <p:extLst>
              <p:ext uri="{D42A27DB-BD31-4B8C-83A1-F6EECF244321}">
                <p14:modId xmlns:p14="http://schemas.microsoft.com/office/powerpoint/2010/main" val="1961171276"/>
              </p:ext>
            </p:extLst>
          </p:nvPr>
        </p:nvGraphicFramePr>
        <p:xfrm>
          <a:off x="3230512" y="4048307"/>
          <a:ext cx="5119915" cy="82296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443526486"/>
                    </a:ext>
                  </a:extLst>
                </a:gridCol>
                <a:gridCol w="4205515">
                  <a:extLst>
                    <a:ext uri="{9D8B030D-6E8A-4147-A177-3AD203B41FA5}">
                      <a16:colId xmlns:a16="http://schemas.microsoft.com/office/drawing/2014/main" val="3939780294"/>
                    </a:ext>
                  </a:extLst>
                </a:gridCol>
              </a:tblGrid>
              <a:tr h="6923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1" dirty="0">
                          <a:solidFill>
                            <a:srgbClr val="FF9C00"/>
                          </a:solidFill>
                          <a:latin typeface="BIZ UDPGothic" panose="020B0400000000000000" pitchFamily="34" charset="-128"/>
                          <a:ea typeface="BIZ UDPGothic" panose="020B0400000000000000" pitchFamily="34" charset="-128"/>
                        </a:rPr>
                        <a:t>注意！</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BIZ UDPGothic" panose="020B0400000000000000" pitchFamily="34" charset="-128"/>
                          <a:ea typeface="BIZ UDPGothic" panose="020B0400000000000000" pitchFamily="34" charset="-128"/>
                        </a:rPr>
                        <a:t>投げ銭＝課金です。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BIZ UDPGothic" panose="020B0400000000000000" pitchFamily="34" charset="-128"/>
                          <a:ea typeface="BIZ UDPGothic" panose="020B0400000000000000" pitchFamily="34" charset="-128"/>
                        </a:rPr>
                        <a:t>少額だからと課金を始めると、思わぬ負担</a:t>
                      </a:r>
                      <a:r>
                        <a:rPr kumimoji="1" lang="ja-JP" altLang="en-US" sz="1600" b="1">
                          <a:solidFill>
                            <a:schemeClr val="tx1"/>
                          </a:solidFill>
                          <a:latin typeface="BIZ UDPGothic" panose="020B0400000000000000" pitchFamily="34" charset="-128"/>
                          <a:ea typeface="BIZ UDPGothic" panose="020B0400000000000000" pitchFamily="34" charset="-128"/>
                        </a:rPr>
                        <a:t>につながる</a:t>
                      </a:r>
                      <a:r>
                        <a:rPr kumimoji="1" lang="ja-JP" altLang="en-US" sz="1600" b="1" dirty="0">
                          <a:solidFill>
                            <a:schemeClr val="tx1"/>
                          </a:solidFill>
                          <a:latin typeface="BIZ UDPGothic" panose="020B0400000000000000" pitchFamily="34" charset="-128"/>
                          <a:ea typeface="BIZ UDPGothic" panose="020B0400000000000000" pitchFamily="34" charset="-128"/>
                        </a:rPr>
                        <a:t>こともあります。</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graphicFrame>
        <p:nvGraphicFramePr>
          <p:cNvPr id="9" name="表 8">
            <a:extLst>
              <a:ext uri="{FF2B5EF4-FFF2-40B4-BE49-F238E27FC236}">
                <a16:creationId xmlns:a16="http://schemas.microsoft.com/office/drawing/2014/main" id="{4082A255-67C5-01B9-608C-C22BB7DE3FE6}"/>
              </a:ext>
            </a:extLst>
          </p:cNvPr>
          <p:cNvGraphicFramePr>
            <a:graphicFrameLocks noGrp="1"/>
          </p:cNvGraphicFramePr>
          <p:nvPr>
            <p:extLst>
              <p:ext uri="{D42A27DB-BD31-4B8C-83A1-F6EECF244321}">
                <p14:modId xmlns:p14="http://schemas.microsoft.com/office/powerpoint/2010/main" val="2167465309"/>
              </p:ext>
            </p:extLst>
          </p:nvPr>
        </p:nvGraphicFramePr>
        <p:xfrm>
          <a:off x="3230512" y="5126530"/>
          <a:ext cx="5253088" cy="82296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443526486"/>
                    </a:ext>
                  </a:extLst>
                </a:gridCol>
                <a:gridCol w="4338688">
                  <a:extLst>
                    <a:ext uri="{9D8B030D-6E8A-4147-A177-3AD203B41FA5}">
                      <a16:colId xmlns:a16="http://schemas.microsoft.com/office/drawing/2014/main" val="3939780294"/>
                    </a:ext>
                  </a:extLst>
                </a:gridCol>
              </a:tblGrid>
              <a:tr h="820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1" spc="-150" dirty="0">
                          <a:solidFill>
                            <a:srgbClr val="03ADEC"/>
                          </a:solidFill>
                          <a:latin typeface="BIZ UDPGothic" panose="020B0400000000000000" pitchFamily="34" charset="-128"/>
                          <a:ea typeface="BIZ UDPGothic" panose="020B0400000000000000" pitchFamily="34" charset="-128"/>
                        </a:rPr>
                        <a:t>Good</a:t>
                      </a:r>
                      <a:r>
                        <a:rPr lang="ja-JP" altLang="en-US" sz="1600" b="1" spc="-150">
                          <a:solidFill>
                            <a:srgbClr val="03ADEC"/>
                          </a:solidFill>
                          <a:latin typeface="BIZ UDPGothic" panose="020B0400000000000000" pitchFamily="34" charset="-128"/>
                          <a:ea typeface="BIZ UDPGothic" panose="020B0400000000000000" pitchFamily="34" charset="-128"/>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a:solidFill>
                            <a:schemeClr val="tx1"/>
                          </a:solidFill>
                          <a:latin typeface="BIZ UDPGothic" panose="020B0400000000000000" pitchFamily="34" charset="-128"/>
                          <a:ea typeface="BIZ UDPGothic" panose="020B0400000000000000" pitchFamily="34" charset="-128"/>
                        </a:rPr>
                        <a:t>少額でも繰り返したり増額したりしやすいので、我慢することも大切です。</a:t>
                      </a:r>
                      <a:endParaRPr kumimoji="1" lang="en-US" altLang="ja-JP" sz="1600" b="1" dirty="0">
                        <a:solidFill>
                          <a:schemeClr val="tx1"/>
                        </a:solidFill>
                        <a:latin typeface="BIZ UDPGothic" panose="020B0400000000000000" pitchFamily="34" charset="-128"/>
                        <a:ea typeface="BIZ UDP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a:solidFill>
                            <a:schemeClr val="tx1"/>
                          </a:solidFill>
                          <a:latin typeface="BIZ UDPGothic" panose="020B0400000000000000" pitchFamily="34" charset="-128"/>
                          <a:ea typeface="BIZ UDPGothic" panose="020B0400000000000000" pitchFamily="34" charset="-128"/>
                        </a:rPr>
                        <a:t>本当に必要かよく考えましょう！</a:t>
                      </a:r>
                      <a:endParaRPr kumimoji="1" lang="ja-JP" altLang="en-US" sz="1600" b="1" dirty="0">
                        <a:solidFill>
                          <a:schemeClr val="tx1"/>
                        </a:solidFill>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17971071"/>
                  </a:ext>
                </a:extLst>
              </a:tr>
            </a:tbl>
          </a:graphicData>
        </a:graphic>
      </p:graphicFrame>
      <p:graphicFrame>
        <p:nvGraphicFramePr>
          <p:cNvPr id="11" name="表 10">
            <a:extLst>
              <a:ext uri="{FF2B5EF4-FFF2-40B4-BE49-F238E27FC236}">
                <a16:creationId xmlns:a16="http://schemas.microsoft.com/office/drawing/2014/main" id="{EDD21927-17F3-DE04-BC12-80F0E8F6669D}"/>
              </a:ext>
            </a:extLst>
          </p:cNvPr>
          <p:cNvGraphicFramePr>
            <a:graphicFrameLocks noGrp="1"/>
          </p:cNvGraphicFramePr>
          <p:nvPr>
            <p:extLst>
              <p:ext uri="{D42A27DB-BD31-4B8C-83A1-F6EECF244321}">
                <p14:modId xmlns:p14="http://schemas.microsoft.com/office/powerpoint/2010/main" val="3110682595"/>
              </p:ext>
            </p:extLst>
          </p:nvPr>
        </p:nvGraphicFramePr>
        <p:xfrm>
          <a:off x="910823" y="5121581"/>
          <a:ext cx="2141889" cy="822960"/>
        </p:xfrm>
        <a:graphic>
          <a:graphicData uri="http://schemas.openxmlformats.org/drawingml/2006/table">
            <a:tbl>
              <a:tblPr firstRow="1" bandRow="1">
                <a:tableStyleId>{5940675A-B579-460E-94D1-54222C63F5DA}</a:tableStyleId>
              </a:tblPr>
              <a:tblGrid>
                <a:gridCol w="384408">
                  <a:extLst>
                    <a:ext uri="{9D8B030D-6E8A-4147-A177-3AD203B41FA5}">
                      <a16:colId xmlns:a16="http://schemas.microsoft.com/office/drawing/2014/main" val="2462096926"/>
                    </a:ext>
                  </a:extLst>
                </a:gridCol>
                <a:gridCol w="1757481">
                  <a:extLst>
                    <a:ext uri="{9D8B030D-6E8A-4147-A177-3AD203B41FA5}">
                      <a16:colId xmlns:a16="http://schemas.microsoft.com/office/drawing/2014/main" val="1480663480"/>
                    </a:ext>
                  </a:extLst>
                </a:gridCol>
              </a:tblGrid>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a:solidFill>
                            <a:srgbClr val="155DAA"/>
                          </a:solidFill>
                        </a:rPr>
                        <a:t>Ⓑ</a:t>
                      </a:r>
                      <a:endParaRPr lang="en-US" altLang="ja-JP" sz="2000" b="1" dirty="0">
                        <a:solidFill>
                          <a:srgbClr val="155DAA"/>
                        </a:solidFill>
                        <a:latin typeface="+mn-ea"/>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a:latin typeface="BIZ UDPGothic" panose="020B0400000000000000" pitchFamily="34" charset="-128"/>
                          <a:ea typeface="BIZ UDPGothic" panose="020B0400000000000000" pitchFamily="34" charset="-128"/>
                        </a:rPr>
                        <a:t>投げ銭しない</a:t>
                      </a:r>
                      <a:endParaRPr lang="ja-JP" altLang="en-US" sz="1800" b="1" dirty="0">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spTree>
    <p:extLst>
      <p:ext uri="{BB962C8B-B14F-4D97-AF65-F5344CB8AC3E}">
        <p14:creationId xmlns:p14="http://schemas.microsoft.com/office/powerpoint/2010/main" val="253683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表 29">
            <a:extLst>
              <a:ext uri="{FF2B5EF4-FFF2-40B4-BE49-F238E27FC236}">
                <a16:creationId xmlns:a16="http://schemas.microsoft.com/office/drawing/2014/main" id="{6D67EA89-AF86-9621-6A04-DCC5320D45E8}"/>
              </a:ext>
            </a:extLst>
          </p:cNvPr>
          <p:cNvGraphicFramePr>
            <a:graphicFrameLocks noGrp="1"/>
          </p:cNvGraphicFramePr>
          <p:nvPr>
            <p:extLst>
              <p:ext uri="{D42A27DB-BD31-4B8C-83A1-F6EECF244321}">
                <p14:modId xmlns:p14="http://schemas.microsoft.com/office/powerpoint/2010/main" val="1877358892"/>
              </p:ext>
            </p:extLst>
          </p:nvPr>
        </p:nvGraphicFramePr>
        <p:xfrm>
          <a:off x="375068" y="-12466"/>
          <a:ext cx="8731531" cy="432000"/>
        </p:xfrm>
        <a:graphic>
          <a:graphicData uri="http://schemas.openxmlformats.org/drawingml/2006/table">
            <a:tbl>
              <a:tblPr firstRow="1" bandRow="1">
                <a:tableStyleId>{5C22544A-7EE6-4342-B048-85BDC9FD1C3A}</a:tableStyleId>
              </a:tblPr>
              <a:tblGrid>
                <a:gridCol w="2981378">
                  <a:extLst>
                    <a:ext uri="{9D8B030D-6E8A-4147-A177-3AD203B41FA5}">
                      <a16:colId xmlns:a16="http://schemas.microsoft.com/office/drawing/2014/main" val="20000"/>
                    </a:ext>
                  </a:extLst>
                </a:gridCol>
                <a:gridCol w="1541287">
                  <a:extLst>
                    <a:ext uri="{9D8B030D-6E8A-4147-A177-3AD203B41FA5}">
                      <a16:colId xmlns:a16="http://schemas.microsoft.com/office/drawing/2014/main" val="1678337219"/>
                    </a:ext>
                  </a:extLst>
                </a:gridCol>
                <a:gridCol w="3679290">
                  <a:extLst>
                    <a:ext uri="{9D8B030D-6E8A-4147-A177-3AD203B41FA5}">
                      <a16:colId xmlns:a16="http://schemas.microsoft.com/office/drawing/2014/main" val="3116882824"/>
                    </a:ext>
                  </a:extLst>
                </a:gridCol>
                <a:gridCol w="529576">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1" baseline="0">
                          <a:solidFill>
                            <a:schemeClr val="bg1"/>
                          </a:solidFill>
                          <a:latin typeface="BIZ UDPゴシック" panose="020B0400000000000000" pitchFamily="50" charset="-128"/>
                          <a:ea typeface="BIZ UDPゴシック" panose="020B0400000000000000" pitchFamily="50" charset="-128"/>
                        </a:rPr>
                        <a:t>投げ銭</a:t>
                      </a:r>
                      <a:endParaRPr kumimoji="1" lang="ja-JP" altLang="en-US" sz="16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テキスト ボックス 1">
            <a:extLst>
              <a:ext uri="{FF2B5EF4-FFF2-40B4-BE49-F238E27FC236}">
                <a16:creationId xmlns:a16="http://schemas.microsoft.com/office/drawing/2014/main" id="{12B9C721-7BB4-4880-8ABA-4C427219F903}"/>
              </a:ext>
            </a:extLst>
          </p:cNvPr>
          <p:cNvSpPr txBox="1"/>
          <p:nvPr/>
        </p:nvSpPr>
        <p:spPr>
          <a:xfrm>
            <a:off x="2096110" y="796517"/>
            <a:ext cx="6382883" cy="398177"/>
          </a:xfrm>
          <a:prstGeom prst="rect">
            <a:avLst/>
          </a:prstGeom>
          <a:noFill/>
        </p:spPr>
        <p:txBody>
          <a:bodyPr wrap="square" lIns="36000" tIns="36000" rIns="36000" bIns="36000" anchor="t" anchorCtr="0">
            <a:spAutoFit/>
          </a:bodyPr>
          <a:lstStyle/>
          <a:p>
            <a:pPr algn="just">
              <a:lnSpc>
                <a:spcPts val="3000"/>
              </a:lnSpc>
            </a:pPr>
            <a:r>
              <a:rPr lang="ja-JP" altLang="en-US" sz="2000" b="1" dirty="0">
                <a:latin typeface="BIZ UDPゴシック" panose="020B0400000000000000" pitchFamily="50" charset="-128"/>
                <a:ea typeface="BIZ UDPゴシック" panose="020B0400000000000000" pitchFamily="50" charset="-128"/>
              </a:rPr>
              <a:t>高額な投げ銭をお願いされたとき、どうしましたか？</a:t>
            </a:r>
          </a:p>
        </p:txBody>
      </p:sp>
      <p:sp>
        <p:nvSpPr>
          <p:cNvPr id="3" name="四角形: 角を丸くする 34">
            <a:extLst>
              <a:ext uri="{FF2B5EF4-FFF2-40B4-BE49-F238E27FC236}">
                <a16:creationId xmlns:a16="http://schemas.microsoft.com/office/drawing/2014/main" id="{E3031EE3-719A-414E-28A0-3227D76C69F3}"/>
              </a:ext>
            </a:extLst>
          </p:cNvPr>
          <p:cNvSpPr/>
          <p:nvPr/>
        </p:nvSpPr>
        <p:spPr>
          <a:xfrm>
            <a:off x="375069" y="728803"/>
            <a:ext cx="1554092" cy="533606"/>
          </a:xfrm>
          <a:prstGeom prst="roundRect">
            <a:avLst>
              <a:gd name="adj" fmla="val 32616"/>
            </a:avLst>
          </a:prstGeom>
          <a:solidFill>
            <a:srgbClr val="155DAA"/>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latin typeface="BIZ UDPゴシック" panose="020B0400000000000000" pitchFamily="50" charset="-128"/>
                <a:ea typeface="BIZ UDPゴシック" panose="020B0400000000000000" pitchFamily="50" charset="-128"/>
              </a:rPr>
              <a:t>選択場面 </a:t>
            </a:r>
            <a:r>
              <a:rPr lang="en-US" altLang="ja-JP" sz="1600" b="1" dirty="0">
                <a:solidFill>
                  <a:schemeClr val="bg1"/>
                </a:solidFill>
                <a:latin typeface="BIZ UDPゴシック" panose="020B0400000000000000" pitchFamily="50" charset="-128"/>
                <a:ea typeface="BIZ UDPゴシック" panose="020B0400000000000000" pitchFamily="50" charset="-128"/>
              </a:rPr>
              <a:t>②</a:t>
            </a:r>
            <a:endParaRPr lang="ja-JP" altLang="en-US" sz="1600" b="1">
              <a:solidFill>
                <a:schemeClr val="bg1"/>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2F54947F-38CB-2E9C-9C6A-D2F8E010CCC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0107" t="12154" r="16447" b="21419"/>
          <a:stretch>
            <a:fillRect/>
          </a:stretch>
        </p:blipFill>
        <p:spPr>
          <a:xfrm>
            <a:off x="2630466" y="1521026"/>
            <a:ext cx="3883068" cy="2198358"/>
          </a:xfrm>
          <a:prstGeom prst="rect">
            <a:avLst/>
          </a:prstGeom>
        </p:spPr>
      </p:pic>
      <p:graphicFrame>
        <p:nvGraphicFramePr>
          <p:cNvPr id="9" name="表 8">
            <a:extLst>
              <a:ext uri="{FF2B5EF4-FFF2-40B4-BE49-F238E27FC236}">
                <a16:creationId xmlns:a16="http://schemas.microsoft.com/office/drawing/2014/main" id="{2D748840-F551-AB30-F309-2FC74BCBA4F3}"/>
              </a:ext>
            </a:extLst>
          </p:cNvPr>
          <p:cNvGraphicFramePr>
            <a:graphicFrameLocks noGrp="1"/>
          </p:cNvGraphicFramePr>
          <p:nvPr>
            <p:extLst>
              <p:ext uri="{D42A27DB-BD31-4B8C-83A1-F6EECF244321}">
                <p14:modId xmlns:p14="http://schemas.microsoft.com/office/powerpoint/2010/main" val="3381360987"/>
              </p:ext>
            </p:extLst>
          </p:nvPr>
        </p:nvGraphicFramePr>
        <p:xfrm>
          <a:off x="910823" y="4048308"/>
          <a:ext cx="2332389" cy="692391"/>
        </p:xfrm>
        <a:graphic>
          <a:graphicData uri="http://schemas.openxmlformats.org/drawingml/2006/table">
            <a:tbl>
              <a:tblPr firstRow="1" bandRow="1">
                <a:tableStyleId>{5940675A-B579-460E-94D1-54222C63F5DA}</a:tableStyleId>
              </a:tblPr>
              <a:tblGrid>
                <a:gridCol w="384408">
                  <a:extLst>
                    <a:ext uri="{9D8B030D-6E8A-4147-A177-3AD203B41FA5}">
                      <a16:colId xmlns:a16="http://schemas.microsoft.com/office/drawing/2014/main" val="2462096926"/>
                    </a:ext>
                  </a:extLst>
                </a:gridCol>
                <a:gridCol w="1947981">
                  <a:extLst>
                    <a:ext uri="{9D8B030D-6E8A-4147-A177-3AD203B41FA5}">
                      <a16:colId xmlns:a16="http://schemas.microsoft.com/office/drawing/2014/main" val="1480663480"/>
                    </a:ext>
                  </a:extLst>
                </a:gridCol>
              </a:tblGrid>
              <a:tr h="6923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a:solidFill>
                            <a:srgbClr val="155DAA"/>
                          </a:solidFill>
                        </a:rPr>
                        <a:t>Ⓐ</a:t>
                      </a:r>
                      <a:endParaRPr lang="en-US" altLang="ja-JP" sz="2000" b="1" dirty="0">
                        <a:solidFill>
                          <a:srgbClr val="155DAA"/>
                        </a:solidFill>
                        <a:latin typeface="+mn-ea"/>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a:latin typeface="BIZ UDPGothic" panose="020B0400000000000000" pitchFamily="34" charset="-128"/>
                          <a:ea typeface="BIZ UDPGothic" panose="020B0400000000000000" pitchFamily="34" charset="-128"/>
                        </a:rPr>
                        <a:t>投げ銭を続けて</a:t>
                      </a:r>
                      <a:br>
                        <a:rPr lang="en-US" altLang="ja-JP" sz="1800" b="1" dirty="0">
                          <a:latin typeface="BIZ UDPGothic" panose="020B0400000000000000" pitchFamily="34" charset="-128"/>
                          <a:ea typeface="BIZ UDPGothic" panose="020B0400000000000000" pitchFamily="34" charset="-128"/>
                        </a:rPr>
                      </a:br>
                      <a:r>
                        <a:rPr lang="ja-JP" altLang="en-US" sz="1800" b="1">
                          <a:latin typeface="BIZ UDPGothic" panose="020B0400000000000000" pitchFamily="34" charset="-128"/>
                          <a:ea typeface="BIZ UDPGothic" panose="020B0400000000000000" pitchFamily="34" charset="-128"/>
                        </a:rPr>
                        <a:t>ランクインする！</a:t>
                      </a:r>
                      <a:endParaRPr lang="ja-JP" altLang="en-US" sz="1800" b="1" dirty="0">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graphicFrame>
        <p:nvGraphicFramePr>
          <p:cNvPr id="10" name="表 9">
            <a:extLst>
              <a:ext uri="{FF2B5EF4-FFF2-40B4-BE49-F238E27FC236}">
                <a16:creationId xmlns:a16="http://schemas.microsoft.com/office/drawing/2014/main" id="{5D1D677F-9651-8BA7-FDA0-74A3126D91C5}"/>
              </a:ext>
            </a:extLst>
          </p:cNvPr>
          <p:cNvGraphicFramePr>
            <a:graphicFrameLocks noGrp="1"/>
          </p:cNvGraphicFramePr>
          <p:nvPr>
            <p:extLst>
              <p:ext uri="{D42A27DB-BD31-4B8C-83A1-F6EECF244321}">
                <p14:modId xmlns:p14="http://schemas.microsoft.com/office/powerpoint/2010/main" val="296304888"/>
              </p:ext>
            </p:extLst>
          </p:nvPr>
        </p:nvGraphicFramePr>
        <p:xfrm>
          <a:off x="3230512" y="4048307"/>
          <a:ext cx="5119915" cy="692391"/>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443526486"/>
                    </a:ext>
                  </a:extLst>
                </a:gridCol>
                <a:gridCol w="4205515">
                  <a:extLst>
                    <a:ext uri="{9D8B030D-6E8A-4147-A177-3AD203B41FA5}">
                      <a16:colId xmlns:a16="http://schemas.microsoft.com/office/drawing/2014/main" val="3939780294"/>
                    </a:ext>
                  </a:extLst>
                </a:gridCol>
              </a:tblGrid>
              <a:tr h="6923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1" dirty="0">
                          <a:solidFill>
                            <a:srgbClr val="FF0000"/>
                          </a:solidFill>
                          <a:latin typeface="BIZ UDPGothic" panose="020B0400000000000000" pitchFamily="34" charset="-128"/>
                          <a:ea typeface="BIZ UDPGothic" panose="020B0400000000000000" pitchFamily="34" charset="-128"/>
                        </a:rPr>
                        <a:t>危険！</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BIZ UDPGothic" panose="020B0400000000000000" pitchFamily="34" charset="-128"/>
                          <a:ea typeface="BIZ UDPGothic" panose="020B0400000000000000" pitchFamily="34" charset="-128"/>
                        </a:rPr>
                        <a:t>投げ銭を続けると、</a:t>
                      </a:r>
                      <a:endParaRPr kumimoji="1" lang="en-US" altLang="ja-JP" sz="1600" b="1" dirty="0">
                        <a:solidFill>
                          <a:schemeClr val="tx1"/>
                        </a:solidFill>
                        <a:latin typeface="BIZ UDPGothic" panose="020B0400000000000000" pitchFamily="34" charset="-128"/>
                        <a:ea typeface="BIZ UDP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BIZ UDPGothic" panose="020B0400000000000000" pitchFamily="34" charset="-128"/>
                          <a:ea typeface="BIZ UDPGothic" panose="020B0400000000000000" pitchFamily="34" charset="-128"/>
                        </a:rPr>
                        <a:t>お金がなくなってしまいませんか。</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graphicFrame>
        <p:nvGraphicFramePr>
          <p:cNvPr id="11" name="表 10">
            <a:extLst>
              <a:ext uri="{FF2B5EF4-FFF2-40B4-BE49-F238E27FC236}">
                <a16:creationId xmlns:a16="http://schemas.microsoft.com/office/drawing/2014/main" id="{CA5CAB5F-08C6-6D7F-C5B5-A3244ECFB664}"/>
              </a:ext>
            </a:extLst>
          </p:cNvPr>
          <p:cNvGraphicFramePr>
            <a:graphicFrameLocks noGrp="1"/>
          </p:cNvGraphicFramePr>
          <p:nvPr>
            <p:extLst>
              <p:ext uri="{D42A27DB-BD31-4B8C-83A1-F6EECF244321}">
                <p14:modId xmlns:p14="http://schemas.microsoft.com/office/powerpoint/2010/main" val="464619312"/>
              </p:ext>
            </p:extLst>
          </p:nvPr>
        </p:nvGraphicFramePr>
        <p:xfrm>
          <a:off x="3230512" y="5126530"/>
          <a:ext cx="5380088" cy="82078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443526486"/>
                    </a:ext>
                  </a:extLst>
                </a:gridCol>
                <a:gridCol w="4465688">
                  <a:extLst>
                    <a:ext uri="{9D8B030D-6E8A-4147-A177-3AD203B41FA5}">
                      <a16:colId xmlns:a16="http://schemas.microsoft.com/office/drawing/2014/main" val="3939780294"/>
                    </a:ext>
                  </a:extLst>
                </a:gridCol>
              </a:tblGrid>
              <a:tr h="820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1" spc="-150" dirty="0">
                          <a:solidFill>
                            <a:srgbClr val="03ADEC"/>
                          </a:solidFill>
                          <a:latin typeface="BIZ UDPGothic" panose="020B0400000000000000" pitchFamily="34" charset="-128"/>
                          <a:ea typeface="BIZ UDPGothic" panose="020B0400000000000000" pitchFamily="34" charset="-128"/>
                        </a:rPr>
                        <a:t>Good</a:t>
                      </a:r>
                      <a:r>
                        <a:rPr lang="ja-JP" altLang="en-US" sz="1600" b="1" spc="-150" dirty="0">
                          <a:solidFill>
                            <a:srgbClr val="03ADEC"/>
                          </a:solidFill>
                          <a:latin typeface="BIZ UDPGothic" panose="020B0400000000000000" pitchFamily="34" charset="-128"/>
                          <a:ea typeface="BIZ UDPGothic" panose="020B0400000000000000" pitchFamily="34" charset="-128"/>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BIZ UDPGothic" panose="020B0400000000000000" pitchFamily="34" charset="-128"/>
                          <a:ea typeface="BIZ UDPGothic" panose="020B0400000000000000" pitchFamily="34" charset="-128"/>
                        </a:rPr>
                        <a:t>誘惑に負けなかったら、そのお金は別の使途に</a:t>
                      </a:r>
                      <a:br>
                        <a:rPr kumimoji="1" lang="en-US" altLang="ja-JP" sz="1600" b="1" dirty="0">
                          <a:solidFill>
                            <a:schemeClr val="tx1"/>
                          </a:solidFill>
                          <a:latin typeface="BIZ UDPGothic" panose="020B0400000000000000" pitchFamily="34" charset="-128"/>
                          <a:ea typeface="BIZ UDPGothic" panose="020B0400000000000000" pitchFamily="34" charset="-128"/>
                        </a:rPr>
                      </a:br>
                      <a:r>
                        <a:rPr kumimoji="1" lang="ja-JP" altLang="en-US" sz="1600" b="1" dirty="0">
                          <a:solidFill>
                            <a:schemeClr val="tx1"/>
                          </a:solidFill>
                          <a:latin typeface="BIZ UDPGothic" panose="020B0400000000000000" pitchFamily="34" charset="-128"/>
                          <a:ea typeface="BIZ UDPGothic" panose="020B0400000000000000" pitchFamily="34" charset="-128"/>
                        </a:rPr>
                        <a:t>使えます。投げ銭ではない応援を考えましょう！</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17971071"/>
                  </a:ext>
                </a:extLst>
              </a:tr>
            </a:tbl>
          </a:graphicData>
        </a:graphic>
      </p:graphicFrame>
      <p:graphicFrame>
        <p:nvGraphicFramePr>
          <p:cNvPr id="12" name="表 11">
            <a:extLst>
              <a:ext uri="{FF2B5EF4-FFF2-40B4-BE49-F238E27FC236}">
                <a16:creationId xmlns:a16="http://schemas.microsoft.com/office/drawing/2014/main" id="{724828D8-5875-9EFA-8D40-A1D8788777D6}"/>
              </a:ext>
            </a:extLst>
          </p:cNvPr>
          <p:cNvGraphicFramePr>
            <a:graphicFrameLocks noGrp="1"/>
          </p:cNvGraphicFramePr>
          <p:nvPr>
            <p:extLst>
              <p:ext uri="{D42A27DB-BD31-4B8C-83A1-F6EECF244321}">
                <p14:modId xmlns:p14="http://schemas.microsoft.com/office/powerpoint/2010/main" val="2870760064"/>
              </p:ext>
            </p:extLst>
          </p:nvPr>
        </p:nvGraphicFramePr>
        <p:xfrm>
          <a:off x="910823" y="5121581"/>
          <a:ext cx="2213377" cy="822960"/>
        </p:xfrm>
        <a:graphic>
          <a:graphicData uri="http://schemas.openxmlformats.org/drawingml/2006/table">
            <a:tbl>
              <a:tblPr firstRow="1" bandRow="1">
                <a:tableStyleId>{5940675A-B579-460E-94D1-54222C63F5DA}</a:tableStyleId>
              </a:tblPr>
              <a:tblGrid>
                <a:gridCol w="384408">
                  <a:extLst>
                    <a:ext uri="{9D8B030D-6E8A-4147-A177-3AD203B41FA5}">
                      <a16:colId xmlns:a16="http://schemas.microsoft.com/office/drawing/2014/main" val="2462096926"/>
                    </a:ext>
                  </a:extLst>
                </a:gridCol>
                <a:gridCol w="1828969">
                  <a:extLst>
                    <a:ext uri="{9D8B030D-6E8A-4147-A177-3AD203B41FA5}">
                      <a16:colId xmlns:a16="http://schemas.microsoft.com/office/drawing/2014/main" val="1480663480"/>
                    </a:ext>
                  </a:extLst>
                </a:gridCol>
              </a:tblGrid>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a:solidFill>
                            <a:srgbClr val="155DAA"/>
                          </a:solidFill>
                        </a:rPr>
                        <a:t>Ⓑ</a:t>
                      </a:r>
                      <a:endParaRPr lang="en-US" altLang="ja-JP" sz="2000" b="1" dirty="0">
                        <a:solidFill>
                          <a:srgbClr val="155DAA"/>
                        </a:solidFill>
                        <a:latin typeface="+mn-ea"/>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a:latin typeface="BIZ UDPGothic" panose="020B0400000000000000" pitchFamily="34" charset="-128"/>
                          <a:ea typeface="BIZ UDPGothic" panose="020B0400000000000000" pitchFamily="34" charset="-128"/>
                        </a:rPr>
                        <a:t>高額な投げ銭は</a:t>
                      </a:r>
                      <a:endParaRPr lang="en-US" altLang="ja-JP" sz="1800" b="1" dirty="0">
                        <a:latin typeface="BIZ UDPGothic" panose="020B0400000000000000" pitchFamily="34" charset="-128"/>
                        <a:ea typeface="BIZ UDP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a:latin typeface="BIZ UDPGothic" panose="020B0400000000000000" pitchFamily="34" charset="-128"/>
                          <a:ea typeface="BIZ UDPGothic" panose="020B0400000000000000" pitchFamily="34" charset="-128"/>
                        </a:rPr>
                        <a:t>あきらめる</a:t>
                      </a:r>
                      <a:endParaRPr lang="ja-JP" altLang="en-US" sz="1800" b="1" dirty="0">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spTree>
    <p:extLst>
      <p:ext uri="{BB962C8B-B14F-4D97-AF65-F5344CB8AC3E}">
        <p14:creationId xmlns:p14="http://schemas.microsoft.com/office/powerpoint/2010/main" val="8468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39ACBE1-BF68-DFC7-BE6B-0E69F8BA9555}"/>
              </a:ext>
            </a:extLst>
          </p:cNvPr>
          <p:cNvSpPr txBox="1"/>
          <p:nvPr/>
        </p:nvSpPr>
        <p:spPr>
          <a:xfrm>
            <a:off x="404691" y="1440810"/>
            <a:ext cx="8366022" cy="2626923"/>
          </a:xfrm>
          <a:prstGeom prst="rect">
            <a:avLst/>
          </a:prstGeom>
          <a:noFill/>
        </p:spPr>
        <p:txBody>
          <a:bodyPr wrap="square" lIns="0" tIns="108000" rIns="0" bIns="0" anchor="t" anchorCtr="0">
            <a:spAutoFit/>
          </a:bodyPr>
          <a:lstStyle/>
          <a:p>
            <a:pPr indent="180000">
              <a:lnSpc>
                <a:spcPts val="2500"/>
              </a:lnSpc>
            </a:pPr>
            <a:r>
              <a:rPr lang="ja-JP" altLang="en-US" dirty="0">
                <a:latin typeface="BIZ UDPゴシック" panose="020B0400000000000000" pitchFamily="50" charset="-128"/>
                <a:ea typeface="BIZ UDPゴシック" panose="020B0400000000000000" pitchFamily="50" charset="-128"/>
              </a:rPr>
              <a:t>もともとは大道芸人にお金を投げ入れる行為でしたが、現在は、オンライン動画配信サービスで、動画配信者（推し）に視聴者（ファン）がお金を出して応援する仕組みを指します。</a:t>
            </a:r>
            <a:endParaRPr lang="en-US" altLang="ja-JP" dirty="0">
              <a:latin typeface="BIZ UDPゴシック" panose="020B0400000000000000" pitchFamily="50" charset="-128"/>
              <a:ea typeface="BIZ UDPゴシック" panose="020B0400000000000000" pitchFamily="50" charset="-128"/>
            </a:endParaRPr>
          </a:p>
          <a:p>
            <a:pPr indent="180000">
              <a:lnSpc>
                <a:spcPts val="2500"/>
              </a:lnSpc>
            </a:pPr>
            <a:r>
              <a:rPr lang="ja-JP" altLang="en-US" dirty="0">
                <a:latin typeface="BIZ UDPゴシック" panose="020B0400000000000000" pitchFamily="50" charset="-128"/>
                <a:ea typeface="BIZ UDPゴシック" panose="020B0400000000000000" pitchFamily="50" charset="-128"/>
              </a:rPr>
              <a:t>ライブ動画配信では、配信者と視聴者との間でリアルタイムでのやり取りが</a:t>
            </a:r>
            <a:r>
              <a:rPr lang="ja-JP" altLang="en-US">
                <a:latin typeface="BIZ UDPゴシック" panose="020B0400000000000000" pitchFamily="50" charset="-128"/>
                <a:ea typeface="BIZ UDPゴシック" panose="020B0400000000000000" pitchFamily="50" charset="-128"/>
              </a:rPr>
              <a:t>でき、</a:t>
            </a:r>
            <a:br>
              <a:rPr lang="en-US" altLang="ja-JP" dirty="0">
                <a:latin typeface="BIZ UDPゴシック" panose="020B0400000000000000" pitchFamily="50" charset="-128"/>
                <a:ea typeface="BIZ UDPゴシック" panose="020B0400000000000000" pitchFamily="50" charset="-128"/>
              </a:rPr>
            </a:br>
            <a:r>
              <a:rPr lang="ja-JP" altLang="en-US">
                <a:latin typeface="BIZ UDPゴシック" panose="020B0400000000000000" pitchFamily="50" charset="-128"/>
                <a:ea typeface="BIZ UDPゴシック" panose="020B0400000000000000" pitchFamily="50" charset="-128"/>
              </a:rPr>
              <a:t>お金</a:t>
            </a:r>
            <a:r>
              <a:rPr lang="ja-JP" altLang="en-US" dirty="0">
                <a:latin typeface="BIZ UDPゴシック" panose="020B0400000000000000" pitchFamily="50" charset="-128"/>
                <a:ea typeface="BIZ UDPゴシック" panose="020B0400000000000000" pitchFamily="50" charset="-128"/>
              </a:rPr>
              <a:t>だけでなく、アイテムを購入してコメントと一緒に送るといったことも可能です。</a:t>
            </a:r>
            <a:endParaRPr lang="en-US" altLang="ja-JP" dirty="0">
              <a:latin typeface="BIZ UDPゴシック" panose="020B0400000000000000" pitchFamily="50" charset="-128"/>
              <a:ea typeface="BIZ UDPゴシック" panose="020B0400000000000000" pitchFamily="50" charset="-128"/>
            </a:endParaRPr>
          </a:p>
          <a:p>
            <a:pPr indent="180000">
              <a:lnSpc>
                <a:spcPts val="2500"/>
              </a:lnSpc>
            </a:pPr>
            <a:r>
              <a:rPr lang="ja-JP" altLang="en-US" dirty="0">
                <a:latin typeface="BIZ UDPゴシック" panose="020B0400000000000000" pitchFamily="50" charset="-128"/>
                <a:ea typeface="BIZ UDPゴシック" panose="020B0400000000000000" pitchFamily="50" charset="-128"/>
              </a:rPr>
              <a:t>「投げ銭」の金額により、送れるアイテムや表示時間も異なり、他のユーザーや配信者へのアピールにもなることから、多額の「投げ銭」をするファンもいます。「投げ銭」をするためには、クレジットカードなどのオンライン決済手段の利用が必要となります。</a:t>
            </a:r>
          </a:p>
        </p:txBody>
      </p:sp>
      <p:graphicFrame>
        <p:nvGraphicFramePr>
          <p:cNvPr id="10" name="表 9">
            <a:extLst>
              <a:ext uri="{FF2B5EF4-FFF2-40B4-BE49-F238E27FC236}">
                <a16:creationId xmlns:a16="http://schemas.microsoft.com/office/drawing/2014/main" id="{02EB43C0-C1D3-1CBB-0179-D762175CBBDA}"/>
              </a:ext>
            </a:extLst>
          </p:cNvPr>
          <p:cNvGraphicFramePr>
            <a:graphicFrameLocks noGrp="1"/>
          </p:cNvGraphicFramePr>
          <p:nvPr>
            <p:extLst>
              <p:ext uri="{D42A27DB-BD31-4B8C-83A1-F6EECF244321}">
                <p14:modId xmlns:p14="http://schemas.microsoft.com/office/powerpoint/2010/main" val="2637725778"/>
              </p:ext>
            </p:extLst>
          </p:nvPr>
        </p:nvGraphicFramePr>
        <p:xfrm>
          <a:off x="393703" y="-12466"/>
          <a:ext cx="8712896" cy="432000"/>
        </p:xfrm>
        <a:graphic>
          <a:graphicData uri="http://schemas.openxmlformats.org/drawingml/2006/table">
            <a:tbl>
              <a:tblPr firstRow="1" bandRow="1">
                <a:tableStyleId>{5C22544A-7EE6-4342-B048-85BDC9FD1C3A}</a:tableStyleId>
              </a:tblPr>
              <a:tblGrid>
                <a:gridCol w="2975016">
                  <a:extLst>
                    <a:ext uri="{9D8B030D-6E8A-4147-A177-3AD203B41FA5}">
                      <a16:colId xmlns:a16="http://schemas.microsoft.com/office/drawing/2014/main" val="20000"/>
                    </a:ext>
                  </a:extLst>
                </a:gridCol>
                <a:gridCol w="1057264">
                  <a:extLst>
                    <a:ext uri="{9D8B030D-6E8A-4147-A177-3AD203B41FA5}">
                      <a16:colId xmlns:a16="http://schemas.microsoft.com/office/drawing/2014/main" val="1678337219"/>
                    </a:ext>
                  </a:extLst>
                </a:gridCol>
                <a:gridCol w="4152170">
                  <a:extLst>
                    <a:ext uri="{9D8B030D-6E8A-4147-A177-3AD203B41FA5}">
                      <a16:colId xmlns:a16="http://schemas.microsoft.com/office/drawing/2014/main" val="3116882824"/>
                    </a:ext>
                  </a:extLst>
                </a:gridCol>
                <a:gridCol w="528446">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1" baseline="0">
                          <a:solidFill>
                            <a:schemeClr val="bg1"/>
                          </a:solidFill>
                          <a:latin typeface="BIZ UDPゴシック" panose="020B0400000000000000" pitchFamily="50" charset="-128"/>
                          <a:ea typeface="BIZ UDPゴシック" panose="020B0400000000000000" pitchFamily="50" charset="-128"/>
                        </a:rPr>
                        <a:t>投げ銭</a:t>
                      </a:r>
                      <a:endParaRPr kumimoji="1" lang="ja-JP" altLang="en-US" sz="16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ja-JP" altLang="en-US" sz="900" b="1" baseline="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角丸四角形 5">
            <a:extLst>
              <a:ext uri="{FF2B5EF4-FFF2-40B4-BE49-F238E27FC236}">
                <a16:creationId xmlns:a16="http://schemas.microsoft.com/office/drawing/2014/main" id="{EB604232-CB22-5DF4-8A06-6EA1F02F9DBD}"/>
              </a:ext>
            </a:extLst>
          </p:cNvPr>
          <p:cNvSpPr/>
          <p:nvPr/>
        </p:nvSpPr>
        <p:spPr>
          <a:xfrm>
            <a:off x="393703" y="958010"/>
            <a:ext cx="8387999" cy="432000"/>
          </a:xfrm>
          <a:prstGeom prst="roundRect">
            <a:avLst>
              <a:gd name="adj" fmla="val 50000"/>
            </a:avLst>
          </a:prstGeom>
          <a:solidFill>
            <a:schemeClr val="accent4">
              <a:lumMod val="20000"/>
              <a:lumOff val="80000"/>
            </a:schemeClr>
          </a:solidFill>
          <a:ln w="38100">
            <a:solidFill>
              <a:srgbClr val="155D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a:solidFill>
                  <a:srgbClr val="155DAA"/>
                </a:solidFill>
                <a:latin typeface="BIZ UDPGothic" panose="020B0400000000000000" pitchFamily="34" charset="-128"/>
                <a:ea typeface="BIZ UDPGothic" panose="020B0400000000000000" pitchFamily="34" charset="-128"/>
              </a:rPr>
              <a:t>投げ銭とは</a:t>
            </a:r>
          </a:p>
        </p:txBody>
      </p:sp>
      <p:pic>
        <p:nvPicPr>
          <p:cNvPr id="13" name="グラフィックス 12">
            <a:extLst>
              <a:ext uri="{FF2B5EF4-FFF2-40B4-BE49-F238E27FC236}">
                <a16:creationId xmlns:a16="http://schemas.microsoft.com/office/drawing/2014/main" id="{4151D04F-9D43-FCB9-FE42-751D76CDEB3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82641" y="4424931"/>
            <a:ext cx="2778718" cy="2012345"/>
          </a:xfrm>
          <a:prstGeom prst="rect">
            <a:avLst/>
          </a:prstGeom>
        </p:spPr>
      </p:pic>
    </p:spTree>
    <p:extLst>
      <p:ext uri="{BB962C8B-B14F-4D97-AF65-F5344CB8AC3E}">
        <p14:creationId xmlns:p14="http://schemas.microsoft.com/office/powerpoint/2010/main" val="3041205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B9A3D1D2-1556-5ED8-1944-BD9E2B7FB7FC}"/>
              </a:ext>
            </a:extLst>
          </p:cNvPr>
          <p:cNvGraphicFramePr>
            <a:graphicFrameLocks noGrp="1"/>
          </p:cNvGraphicFramePr>
          <p:nvPr>
            <p:extLst>
              <p:ext uri="{D42A27DB-BD31-4B8C-83A1-F6EECF244321}">
                <p14:modId xmlns:p14="http://schemas.microsoft.com/office/powerpoint/2010/main" val="383773754"/>
              </p:ext>
            </p:extLst>
          </p:nvPr>
        </p:nvGraphicFramePr>
        <p:xfrm>
          <a:off x="378000" y="4603198"/>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1" lang="ja-JP" altLang="en-US" sz="2000" b="0" dirty="0">
                          <a:solidFill>
                            <a:schemeClr val="bg1"/>
                          </a:solidFill>
                          <a:latin typeface="ＭＳ Ｐゴシック" panose="020B0600070205080204" pitchFamily="50" charset="-128"/>
                          <a:ea typeface="ＭＳ Ｐゴシック" panose="020B0600070205080204" pitchFamily="50" charset="-128"/>
                        </a:rPr>
                        <a:t>➌</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tc>
                  <a:txBody>
                    <a:bodyPr/>
                    <a:lstStyle/>
                    <a:p>
                      <a:pPr algn="just">
                        <a:lnSpc>
                          <a:spcPts val="3000"/>
                        </a:lnSpc>
                      </a:pPr>
                      <a:r>
                        <a:rPr kumimoji="1" lang="ja-JP" altLang="en-US" sz="1600" b="1"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オンラインサービスの</a:t>
                      </a:r>
                      <a:r>
                        <a:rPr kumimoji="1" lang="ja-JP" altLang="en-US" sz="1600" b="1" u="none"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利用や課金について</a:t>
                      </a:r>
                      <a:r>
                        <a:rPr kumimoji="1" lang="ja-JP" altLang="en-US" sz="1600" b="1" u="sng" dirty="0">
                          <a:solidFill>
                            <a:srgbClr val="FFFF00"/>
                          </a:solidFill>
                          <a:latin typeface="BIZ UDPゴシック" panose="020B0400000000000000" pitchFamily="50" charset="-128"/>
                          <a:ea typeface="BIZ UDPゴシック" panose="020B0400000000000000" pitchFamily="50" charset="-128"/>
                          <a:cs typeface="メイリオ" panose="020B0604030504040204" pitchFamily="50" charset="-128"/>
                        </a:rPr>
                        <a:t>家族で話し合う</a:t>
                      </a:r>
                      <a:endParaRPr kumimoji="1" lang="ja-JP" altLang="en-US" sz="1600" b="1" dirty="0">
                        <a:solidFill>
                          <a:srgbClr val="FFFF00"/>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extLst>
                  <a:ext uri="{0D108BD9-81ED-4DB2-BD59-A6C34878D82A}">
                    <a16:rowId xmlns:a16="http://schemas.microsoft.com/office/drawing/2014/main" val="10000"/>
                  </a:ext>
                </a:extLst>
              </a:tr>
            </a:tbl>
          </a:graphicData>
        </a:graphic>
      </p:graphicFrame>
      <p:graphicFrame>
        <p:nvGraphicFramePr>
          <p:cNvPr id="10" name="表 9">
            <a:extLst>
              <a:ext uri="{FF2B5EF4-FFF2-40B4-BE49-F238E27FC236}">
                <a16:creationId xmlns:a16="http://schemas.microsoft.com/office/drawing/2014/main" id="{02EB43C0-C1D3-1CBB-0179-D762175CBBDA}"/>
              </a:ext>
            </a:extLst>
          </p:cNvPr>
          <p:cNvGraphicFramePr>
            <a:graphicFrameLocks noGrp="1"/>
          </p:cNvGraphicFramePr>
          <p:nvPr>
            <p:extLst>
              <p:ext uri="{D42A27DB-BD31-4B8C-83A1-F6EECF244321}">
                <p14:modId xmlns:p14="http://schemas.microsoft.com/office/powerpoint/2010/main" val="861160836"/>
              </p:ext>
            </p:extLst>
          </p:nvPr>
        </p:nvGraphicFramePr>
        <p:xfrm>
          <a:off x="381002" y="-12466"/>
          <a:ext cx="8725597" cy="432000"/>
        </p:xfrm>
        <a:graphic>
          <a:graphicData uri="http://schemas.openxmlformats.org/drawingml/2006/table">
            <a:tbl>
              <a:tblPr firstRow="1" bandRow="1">
                <a:tableStyleId>{5C22544A-7EE6-4342-B048-85BDC9FD1C3A}</a:tableStyleId>
              </a:tblPr>
              <a:tblGrid>
                <a:gridCol w="2979352">
                  <a:extLst>
                    <a:ext uri="{9D8B030D-6E8A-4147-A177-3AD203B41FA5}">
                      <a16:colId xmlns:a16="http://schemas.microsoft.com/office/drawing/2014/main" val="20000"/>
                    </a:ext>
                  </a:extLst>
                </a:gridCol>
                <a:gridCol w="1058806">
                  <a:extLst>
                    <a:ext uri="{9D8B030D-6E8A-4147-A177-3AD203B41FA5}">
                      <a16:colId xmlns:a16="http://schemas.microsoft.com/office/drawing/2014/main" val="1678337219"/>
                    </a:ext>
                  </a:extLst>
                </a:gridCol>
                <a:gridCol w="4158223">
                  <a:extLst>
                    <a:ext uri="{9D8B030D-6E8A-4147-A177-3AD203B41FA5}">
                      <a16:colId xmlns:a16="http://schemas.microsoft.com/office/drawing/2014/main" val="3116882824"/>
                    </a:ext>
                  </a:extLst>
                </a:gridCol>
                <a:gridCol w="529216">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1" baseline="0">
                          <a:solidFill>
                            <a:schemeClr val="bg1"/>
                          </a:solidFill>
                          <a:latin typeface="BIZ UDPゴシック" panose="020B0400000000000000" pitchFamily="50" charset="-128"/>
                          <a:ea typeface="BIZ UDPゴシック" panose="020B0400000000000000" pitchFamily="50" charset="-128"/>
                        </a:rPr>
                        <a:t>投げ銭</a:t>
                      </a:r>
                      <a:endParaRPr kumimoji="1" lang="ja-JP" altLang="en-US" sz="16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ja-JP" altLang="en-US" sz="900" b="1" baseline="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テキスト ボックス 5">
            <a:extLst>
              <a:ext uri="{FF2B5EF4-FFF2-40B4-BE49-F238E27FC236}">
                <a16:creationId xmlns:a16="http://schemas.microsoft.com/office/drawing/2014/main" id="{5DD9DA18-13E5-19B0-442D-69710E57D824}"/>
              </a:ext>
            </a:extLst>
          </p:cNvPr>
          <p:cNvSpPr txBox="1"/>
          <p:nvPr/>
        </p:nvSpPr>
        <p:spPr>
          <a:xfrm>
            <a:off x="390700" y="5024431"/>
            <a:ext cx="8387999" cy="651063"/>
          </a:xfrm>
          <a:prstGeom prst="rect">
            <a:avLst/>
          </a:prstGeom>
          <a:noFill/>
        </p:spPr>
        <p:txBody>
          <a:bodyPr wrap="square" lIns="0" tIns="108000" rIns="0" bIns="0" anchor="t" anchorCtr="0">
            <a:spAutoFit/>
          </a:bodyPr>
          <a:lstStyle/>
          <a:p>
            <a:pPr indent="180000">
              <a:lnSpc>
                <a:spcPts val="2300"/>
              </a:lnSpc>
            </a:pPr>
            <a:r>
              <a:rPr lang="ja-JP" altLang="en-US" sz="1600" dirty="0">
                <a:latin typeface="BIZ UDPゴシック" panose="020B0400000000000000" pitchFamily="50" charset="-128"/>
                <a:ea typeface="BIZ UDPゴシック" panose="020B0400000000000000" pitchFamily="50" charset="-128"/>
              </a:rPr>
              <a:t>子どもが保護者の許可なく課金しないように、子どもが利用しているサービスやその決済の仕組みを理解し、</a:t>
            </a:r>
            <a:r>
              <a:rPr lang="ja-JP" altLang="en-US" sz="1600" dirty="0">
                <a:solidFill>
                  <a:srgbClr val="FF0000"/>
                </a:solidFill>
                <a:latin typeface="BIZ UDPゴシック" panose="020B0400000000000000" pitchFamily="50" charset="-128"/>
                <a:ea typeface="BIZ UDPゴシック" panose="020B0400000000000000" pitchFamily="50" charset="-128"/>
              </a:rPr>
              <a:t>使い方やルールについて、日ごろから家族で話し合いましょう。</a:t>
            </a:r>
          </a:p>
        </p:txBody>
      </p:sp>
      <p:sp>
        <p:nvSpPr>
          <p:cNvPr id="7" name="テキスト ボックス 6">
            <a:extLst>
              <a:ext uri="{FF2B5EF4-FFF2-40B4-BE49-F238E27FC236}">
                <a16:creationId xmlns:a16="http://schemas.microsoft.com/office/drawing/2014/main" id="{B9928D7C-0D20-B6C2-295D-4989F3F7FB94}"/>
              </a:ext>
            </a:extLst>
          </p:cNvPr>
          <p:cNvSpPr txBox="1"/>
          <p:nvPr/>
        </p:nvSpPr>
        <p:spPr>
          <a:xfrm>
            <a:off x="419102" y="3367416"/>
            <a:ext cx="8369295" cy="651063"/>
          </a:xfrm>
          <a:prstGeom prst="rect">
            <a:avLst/>
          </a:prstGeom>
          <a:noFill/>
        </p:spPr>
        <p:txBody>
          <a:bodyPr wrap="square" lIns="0" tIns="108000" rIns="0" bIns="0" anchor="t" anchorCtr="0">
            <a:spAutoFit/>
          </a:bodyPr>
          <a:lstStyle/>
          <a:p>
            <a:pPr indent="180000">
              <a:lnSpc>
                <a:spcPts val="2300"/>
              </a:lnSpc>
            </a:pPr>
            <a:r>
              <a:rPr lang="ja-JP" altLang="en-US" sz="1600" dirty="0">
                <a:latin typeface="BIZ UDPゴシック" panose="020B0400000000000000" pitchFamily="50" charset="-128"/>
                <a:ea typeface="BIZ UDPゴシック" panose="020B0400000000000000" pitchFamily="50" charset="-128"/>
              </a:rPr>
              <a:t>子どもが利用しているスマートフォンやタブレット端末等の</a:t>
            </a:r>
            <a:r>
              <a:rPr lang="ja-JP" altLang="en-US" sz="1600" dirty="0">
                <a:solidFill>
                  <a:srgbClr val="FF0000"/>
                </a:solidFill>
                <a:latin typeface="BIZ UDPゴシック" panose="020B0400000000000000" pitchFamily="50" charset="-128"/>
                <a:ea typeface="BIZ UDPゴシック" panose="020B0400000000000000" pitchFamily="50" charset="-128"/>
              </a:rPr>
              <a:t>クレジットカードの登録状況や、キャリア決済の設定状況</a:t>
            </a:r>
            <a:r>
              <a:rPr lang="ja-JP" altLang="en-US" sz="1600" dirty="0">
                <a:latin typeface="BIZ UDPゴシック" panose="020B0400000000000000" pitchFamily="50" charset="-128"/>
                <a:ea typeface="BIZ UDPゴシック" panose="020B0400000000000000" pitchFamily="50" charset="-128"/>
              </a:rPr>
              <a:t>等を確認し、</a:t>
            </a:r>
            <a:r>
              <a:rPr lang="ja-JP" altLang="en-US" sz="1600" dirty="0">
                <a:solidFill>
                  <a:srgbClr val="FF0000"/>
                </a:solidFill>
                <a:latin typeface="BIZ UDPゴシック" panose="020B0400000000000000" pitchFamily="50" charset="-128"/>
                <a:ea typeface="BIZ UDPゴシック" panose="020B0400000000000000" pitchFamily="50" charset="-128"/>
              </a:rPr>
              <a:t>暗証番号の管理</a:t>
            </a:r>
            <a:r>
              <a:rPr lang="ja-JP" altLang="en-US" sz="1600" dirty="0">
                <a:latin typeface="BIZ UDPゴシック" panose="020B0400000000000000" pitchFamily="50" charset="-128"/>
                <a:ea typeface="BIZ UDPゴシック" panose="020B0400000000000000" pitchFamily="50" charset="-128"/>
              </a:rPr>
              <a:t>を徹底しましょう。</a:t>
            </a:r>
          </a:p>
        </p:txBody>
      </p:sp>
      <p:graphicFrame>
        <p:nvGraphicFramePr>
          <p:cNvPr id="8" name="表 7">
            <a:extLst>
              <a:ext uri="{FF2B5EF4-FFF2-40B4-BE49-F238E27FC236}">
                <a16:creationId xmlns:a16="http://schemas.microsoft.com/office/drawing/2014/main" id="{E2DB0A2F-7D3E-26E9-4E07-9EE00F7BF912}"/>
              </a:ext>
            </a:extLst>
          </p:cNvPr>
          <p:cNvGraphicFramePr>
            <a:graphicFrameLocks noGrp="1"/>
          </p:cNvGraphicFramePr>
          <p:nvPr>
            <p:extLst>
              <p:ext uri="{D42A27DB-BD31-4B8C-83A1-F6EECF244321}">
                <p14:modId xmlns:p14="http://schemas.microsoft.com/office/powerpoint/2010/main" val="1011535752"/>
              </p:ext>
            </p:extLst>
          </p:nvPr>
        </p:nvGraphicFramePr>
        <p:xfrm>
          <a:off x="406402" y="2946183"/>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a:solidFill>
                            <a:schemeClr val="bg1"/>
                          </a:solidFill>
                          <a:latin typeface="ＭＳ Ｐゴシック" panose="020B0600070205080204" pitchFamily="50" charset="-128"/>
                          <a:ea typeface="ＭＳ Ｐゴシック" panose="020B0600070205080204" pitchFamily="50" charset="-128"/>
                        </a:rPr>
                        <a:t>➋</a:t>
                      </a:r>
                      <a:endParaRPr kumimoji="1" lang="ja-JP" altLang="en-US" sz="2000" b="0" dirty="0">
                        <a:solidFill>
                          <a:schemeClr val="bg1"/>
                        </a:solidFill>
                        <a:latin typeface="ＭＳ Ｐゴシック" panose="020B0600070205080204" pitchFamily="50" charset="-128"/>
                        <a:ea typeface="ＭＳ Ｐゴシック" panose="020B0600070205080204" pitchFamily="50" charset="-128"/>
                      </a:endParaRP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tc>
                  <a:txBody>
                    <a:bodyPr/>
                    <a:lstStyle/>
                    <a:p>
                      <a:pPr algn="just">
                        <a:lnSpc>
                          <a:spcPts val="3000"/>
                        </a:lnSpc>
                      </a:pPr>
                      <a:r>
                        <a:rPr kumimoji="1" lang="ja-JP" altLang="en-US" sz="1600" b="1" u="sng" dirty="0">
                          <a:solidFill>
                            <a:srgbClr val="FFFF00"/>
                          </a:solidFill>
                          <a:latin typeface="BIZ UDPゴシック" panose="020B0400000000000000" pitchFamily="50" charset="-128"/>
                          <a:ea typeface="BIZ UDPゴシック" panose="020B0400000000000000" pitchFamily="50" charset="-128"/>
                          <a:cs typeface="メイリオ" panose="020B0604030504040204" pitchFamily="50" charset="-128"/>
                        </a:rPr>
                        <a:t>決済方法や暗証番号の管理</a:t>
                      </a:r>
                      <a:r>
                        <a:rPr kumimoji="1" lang="ja-JP" altLang="en-US" sz="1600" b="1"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を徹底する</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extLst>
                  <a:ext uri="{0D108BD9-81ED-4DB2-BD59-A6C34878D82A}">
                    <a16:rowId xmlns:a16="http://schemas.microsoft.com/office/drawing/2014/main" val="10000"/>
                  </a:ext>
                </a:extLst>
              </a:tr>
            </a:tbl>
          </a:graphicData>
        </a:graphic>
      </p:graphicFrame>
      <p:sp>
        <p:nvSpPr>
          <p:cNvPr id="11" name="テキスト ボックス 10">
            <a:extLst>
              <a:ext uri="{FF2B5EF4-FFF2-40B4-BE49-F238E27FC236}">
                <a16:creationId xmlns:a16="http://schemas.microsoft.com/office/drawing/2014/main" id="{D96E4474-D63A-DB11-25AF-EAED4A447E45}"/>
              </a:ext>
            </a:extLst>
          </p:cNvPr>
          <p:cNvSpPr txBox="1"/>
          <p:nvPr/>
        </p:nvSpPr>
        <p:spPr>
          <a:xfrm>
            <a:off x="419102" y="1710401"/>
            <a:ext cx="8388000" cy="654782"/>
          </a:xfrm>
          <a:prstGeom prst="rect">
            <a:avLst/>
          </a:prstGeom>
          <a:noFill/>
        </p:spPr>
        <p:txBody>
          <a:bodyPr wrap="square" lIns="0" tIns="108000" rIns="0" bIns="0" anchor="t" anchorCtr="0">
            <a:spAutoFit/>
          </a:bodyPr>
          <a:lstStyle/>
          <a:p>
            <a:pPr indent="180000">
              <a:lnSpc>
                <a:spcPts val="2300"/>
              </a:lnSpc>
            </a:pPr>
            <a:r>
              <a:rPr lang="ja-JP" altLang="en-US" sz="1600" kern="800" spc="50" dirty="0">
                <a:latin typeface="BIZ UDPゴシック" panose="020B0400000000000000" pitchFamily="50" charset="-128"/>
                <a:ea typeface="BIZ UDPゴシック" panose="020B0400000000000000" pitchFamily="50" charset="-128"/>
              </a:rPr>
              <a:t>子どものアカウントの利用状況を把握し、保護者のアカウントは子どもに利用させないようにしましょう。</a:t>
            </a:r>
            <a:r>
              <a:rPr lang="ja-JP" altLang="en-US" sz="1600" kern="800" spc="50" dirty="0">
                <a:solidFill>
                  <a:srgbClr val="FF0000"/>
                </a:solidFill>
                <a:latin typeface="BIZ UDPゴシック" panose="020B0400000000000000" pitchFamily="50" charset="-128"/>
                <a:ea typeface="BIZ UDPゴシック" panose="020B0400000000000000" pitchFamily="50" charset="-128"/>
              </a:rPr>
              <a:t>ペアレンタルコントロール</a:t>
            </a:r>
            <a:r>
              <a:rPr lang="ja-JP" altLang="en-US" sz="1600" kern="800" spc="50" dirty="0">
                <a:latin typeface="BIZ UDPゴシック" panose="020B0400000000000000" pitchFamily="50" charset="-128"/>
                <a:ea typeface="BIZ UDPゴシック" panose="020B0400000000000000" pitchFamily="50" charset="-128"/>
              </a:rPr>
              <a:t>などで子どもの利用を制限することも有効です。</a:t>
            </a:r>
          </a:p>
        </p:txBody>
      </p:sp>
      <p:graphicFrame>
        <p:nvGraphicFramePr>
          <p:cNvPr id="13" name="表 12">
            <a:extLst>
              <a:ext uri="{FF2B5EF4-FFF2-40B4-BE49-F238E27FC236}">
                <a16:creationId xmlns:a16="http://schemas.microsoft.com/office/drawing/2014/main" id="{D94F05A0-5E59-12F0-A357-E7CE71928250}"/>
              </a:ext>
            </a:extLst>
          </p:cNvPr>
          <p:cNvGraphicFramePr>
            <a:graphicFrameLocks noGrp="1"/>
          </p:cNvGraphicFramePr>
          <p:nvPr>
            <p:extLst>
              <p:ext uri="{D42A27DB-BD31-4B8C-83A1-F6EECF244321}">
                <p14:modId xmlns:p14="http://schemas.microsoft.com/office/powerpoint/2010/main" val="3496305883"/>
              </p:ext>
            </p:extLst>
          </p:nvPr>
        </p:nvGraphicFramePr>
        <p:xfrm>
          <a:off x="406402" y="1289168"/>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chemeClr val="bg1"/>
                          </a:solidFill>
                          <a:latin typeface="ＭＳ Ｐゴシック" panose="020B0600070205080204" pitchFamily="50" charset="-128"/>
                          <a:ea typeface="ＭＳ Ｐゴシック" panose="020B0600070205080204" pitchFamily="50" charset="-128"/>
                        </a:rPr>
                        <a:t>➊</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tc>
                  <a:txBody>
                    <a:bodyPr/>
                    <a:lstStyle/>
                    <a:p>
                      <a:pPr algn="just">
                        <a:lnSpc>
                          <a:spcPts val="3000"/>
                        </a:lnSpc>
                      </a:pPr>
                      <a:r>
                        <a:rPr kumimoji="1" lang="ja-JP" altLang="en-US" sz="1600" b="1" u="none"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日頃から子どものアカウントの</a:t>
                      </a:r>
                      <a:r>
                        <a:rPr kumimoji="1" lang="ja-JP" altLang="en-US" sz="1600" b="1" u="sng" dirty="0">
                          <a:solidFill>
                            <a:srgbClr val="FFFF00"/>
                          </a:solidFill>
                          <a:latin typeface="BIZ UDPゴシック" panose="020B0400000000000000" pitchFamily="50" charset="-128"/>
                          <a:ea typeface="BIZ UDPゴシック" panose="020B0400000000000000" pitchFamily="50" charset="-128"/>
                          <a:cs typeface="メイリオ" panose="020B0604030504040204" pitchFamily="50" charset="-128"/>
                        </a:rPr>
                        <a:t>利用状況を把握</a:t>
                      </a:r>
                      <a:r>
                        <a:rPr kumimoji="1" lang="ja-JP" altLang="en-US" sz="1600" b="1"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する</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extLst>
                  <a:ext uri="{0D108BD9-81ED-4DB2-BD59-A6C34878D82A}">
                    <a16:rowId xmlns:a16="http://schemas.microsoft.com/office/drawing/2014/main" val="10000"/>
                  </a:ext>
                </a:extLst>
              </a:tr>
            </a:tbl>
          </a:graphicData>
        </a:graphic>
      </p:graphicFrame>
      <p:sp>
        <p:nvSpPr>
          <p:cNvPr id="2" name="テキスト ボックス 1">
            <a:extLst>
              <a:ext uri="{FF2B5EF4-FFF2-40B4-BE49-F238E27FC236}">
                <a16:creationId xmlns:a16="http://schemas.microsoft.com/office/drawing/2014/main" id="{DB429068-5DD1-FD35-6DC0-C4494F37580E}"/>
              </a:ext>
            </a:extLst>
          </p:cNvPr>
          <p:cNvSpPr txBox="1"/>
          <p:nvPr/>
        </p:nvSpPr>
        <p:spPr>
          <a:xfrm>
            <a:off x="2683669" y="724787"/>
            <a:ext cx="3776661" cy="361637"/>
          </a:xfrm>
          <a:prstGeom prst="rect">
            <a:avLst/>
          </a:prstGeom>
          <a:noFill/>
        </p:spPr>
        <p:txBody>
          <a:bodyPr wrap="square">
            <a:spAutoFit/>
          </a:bodyPr>
          <a:lstStyle/>
          <a:p>
            <a:pPr algn="ctr">
              <a:lnSpc>
                <a:spcPts val="2100"/>
              </a:lnSpc>
            </a:pPr>
            <a:r>
              <a:rPr lang="ja-JP" altLang="en-US" sz="2400" b="1" spc="300" dirty="0">
                <a:solidFill>
                  <a:srgbClr val="FF6600"/>
                </a:solidFill>
                <a:latin typeface="BIZ UDPゴシック" panose="020B0400000000000000" pitchFamily="50" charset="-128"/>
                <a:ea typeface="BIZ UDPゴシック" panose="020B0400000000000000" pitchFamily="50" charset="-128"/>
              </a:rPr>
              <a:t>アドバイス</a:t>
            </a:r>
            <a:r>
              <a:rPr lang="ja-JP" altLang="en-US" b="1" spc="300" dirty="0">
                <a:solidFill>
                  <a:srgbClr val="FF6600"/>
                </a:solidFill>
                <a:latin typeface="BIZ UDPゴシック" panose="020B0400000000000000" pitchFamily="50" charset="-128"/>
                <a:ea typeface="BIZ UDPゴシック" panose="020B0400000000000000" pitchFamily="50" charset="-128"/>
              </a:rPr>
              <a:t>（保護者の方へ）</a:t>
            </a:r>
            <a:endParaRPr lang="ja-JP" altLang="en-US" sz="2400" b="1" spc="300" dirty="0">
              <a:solidFill>
                <a:srgbClr val="FF66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5347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theme/theme1.xml><?xml version="1.0" encoding="utf-8"?>
<a:theme xmlns:a="http://schemas.openxmlformats.org/drawingml/2006/main" name="デザインの設定">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F4011AD742051247A467C195A3383738" ma:contentTypeVersion="11" ma:contentTypeDescription="新しいドキュメントを作成します。" ma:contentTypeScope="" ma:versionID="36599dddc8a14cc94eecd40850a234b1">
  <xsd:schema xmlns:xsd="http://www.w3.org/2001/XMLSchema" xmlns:xs="http://www.w3.org/2001/XMLSchema" xmlns:p="http://schemas.microsoft.com/office/2006/metadata/properties" xmlns:ns2="7a332b01-d7ec-45bc-8996-aa2902fc9686" xmlns:ns3="8b193db2-91d2-4669-906a-3c3ab282e6b8" targetNamespace="http://schemas.microsoft.com/office/2006/metadata/properties" ma:root="true" ma:fieldsID="0fcc6018b8a01208aec05b0810c1900a" ns2:_="" ns3:_="">
    <xsd:import namespace="7a332b01-d7ec-45bc-8996-aa2902fc9686"/>
    <xsd:import namespace="8b193db2-91d2-4669-906a-3c3ab282e6b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332b01-d7ec-45bc-8996-aa2902fc96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b193db2-91d2-4669-906a-3c3ab282e6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a8db961-4090-45fb-bd03-8b70cf98b680}" ma:internalName="TaxCatchAll" ma:showField="CatchAllData" ma:web="8b193db2-91d2-4669-906a-3c3ab282e6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b193db2-91d2-4669-906a-3c3ab282e6b8" xsi:nil="true"/>
    <lcf76f155ced4ddcb4097134ff3c332f xmlns="7a332b01-d7ec-45bc-8996-aa2902fc968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AE5489-B27B-48B7-B7B6-605DC20D8FC4}"/>
</file>

<file path=customXml/itemProps2.xml><?xml version="1.0" encoding="utf-8"?>
<ds:datastoreItem xmlns:ds="http://schemas.openxmlformats.org/officeDocument/2006/customXml" ds:itemID="{3E9FD8C6-80D3-4AEA-A9B7-84F457F6B1E3}">
  <ds:schemaRefs>
    <ds:schemaRef ds:uri="http://purl.org/dc/elements/1.1/"/>
    <ds:schemaRef ds:uri="http://schemas.microsoft.com/office/2006/documentManagement/types"/>
    <ds:schemaRef ds:uri="2df06ef0-b8e3-4299-a963-1b3ec9fc1c82"/>
    <ds:schemaRef ds:uri="http://www.w3.org/XML/1998/namespace"/>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purl.org/dc/dcmitype/"/>
    <ds:schemaRef ds:uri="dc44dd61-d298-48f6-94c1-bf6e563cd65e"/>
    <ds:schemaRef ds:uri="f51b2db3-7384-4775-b173-1b4d0721bf4f"/>
  </ds:schemaRefs>
</ds:datastoreItem>
</file>

<file path=customXml/itemProps3.xml><?xml version="1.0" encoding="utf-8"?>
<ds:datastoreItem xmlns:ds="http://schemas.openxmlformats.org/officeDocument/2006/customXml" ds:itemID="{7C980FE7-15FB-4D7F-89EA-AEF34CCC09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5153</TotalTime>
  <Words>441</Words>
  <Application>Microsoft Macintosh PowerPoint</Application>
  <PresentationFormat>画面に合わせる (4:3)</PresentationFormat>
  <Paragraphs>46</Paragraphs>
  <Slides>4</Slides>
  <Notes>4</Notes>
  <HiddenSlides>0</HiddenSlides>
  <MMClips>0</MMClips>
  <ScaleCrop>false</ScaleCrop>
  <HeadingPairs>
    <vt:vector size="6" baseType="variant">
      <vt:variant>
        <vt:lpstr>使用されているフォント</vt:lpstr>
      </vt:variant>
      <vt:variant>
        <vt:i4>5</vt:i4>
      </vt:variant>
      <vt:variant>
        <vt:lpstr>テーマ</vt:lpstr>
      </vt:variant>
      <vt:variant>
        <vt:i4>2</vt:i4>
      </vt:variant>
      <vt:variant>
        <vt:lpstr>スライド タイトル</vt:lpstr>
      </vt:variant>
      <vt:variant>
        <vt:i4>4</vt:i4>
      </vt:variant>
    </vt:vector>
  </HeadingPairs>
  <TitlesOfParts>
    <vt:vector size="11" baseType="lpstr">
      <vt:lpstr>Arial</vt:lpstr>
      <vt:lpstr>游ゴシック</vt:lpstr>
      <vt:lpstr>BIZ UDPゴシック</vt:lpstr>
      <vt:lpstr>BIZ UDPゴシック</vt:lpstr>
      <vt:lpstr>ＭＳ Ｐゴシック</vt:lpstr>
      <vt:lpstr>デザインの設定</vt:lpstr>
      <vt:lpstr>Office テーマ</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subject/>
  <dc:creator/>
  <cp:keywords/>
  <dc:description/>
  <cp:lastModifiedBy>Microsoft Office User</cp:lastModifiedBy>
  <cp:revision>139</cp:revision>
  <cp:lastPrinted>2026-03-02T05:35:25Z</cp:lastPrinted>
  <dcterms:created xsi:type="dcterms:W3CDTF">2020-08-21T08:47:09Z</dcterms:created>
  <dcterms:modified xsi:type="dcterms:W3CDTF">2026-04-01T11:12:01Z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0x010100F4011AD742051247A467C195A3383738</vt:lpwstr>
  </property>
</Properties>
</file>